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95" r:id="rId1"/>
    <p:sldMasterId id="2147483696" r:id="rId2"/>
    <p:sldMasterId id="2147483697" r:id="rId3"/>
  </p:sldMasterIdLst>
  <p:notesMasterIdLst>
    <p:notesMasterId r:id="rId41"/>
  </p:notesMasterIdLst>
  <p:sldIdLst>
    <p:sldId id="256" r:id="rId4"/>
    <p:sldId id="301" r:id="rId5"/>
    <p:sldId id="290" r:id="rId6"/>
    <p:sldId id="291" r:id="rId7"/>
    <p:sldId id="292" r:id="rId8"/>
    <p:sldId id="293" r:id="rId9"/>
    <p:sldId id="302" r:id="rId10"/>
    <p:sldId id="294" r:id="rId11"/>
    <p:sldId id="295" r:id="rId12"/>
    <p:sldId id="296" r:id="rId13"/>
    <p:sldId id="297" r:id="rId14"/>
    <p:sldId id="266" r:id="rId15"/>
    <p:sldId id="298" r:id="rId16"/>
    <p:sldId id="299" r:id="rId17"/>
    <p:sldId id="267" r:id="rId18"/>
    <p:sldId id="268" r:id="rId19"/>
    <p:sldId id="269" r:id="rId20"/>
    <p:sldId id="300" r:id="rId21"/>
    <p:sldId id="304" r:id="rId22"/>
    <p:sldId id="305" r:id="rId23"/>
    <p:sldId id="306" r:id="rId24"/>
    <p:sldId id="270" r:id="rId25"/>
    <p:sldId id="271" r:id="rId26"/>
    <p:sldId id="272" r:id="rId27"/>
    <p:sldId id="274" r:id="rId28"/>
    <p:sldId id="273" r:id="rId29"/>
    <p:sldId id="275" r:id="rId30"/>
    <p:sldId id="276" r:id="rId31"/>
    <p:sldId id="277" r:id="rId32"/>
    <p:sldId id="278" r:id="rId33"/>
    <p:sldId id="279" r:id="rId34"/>
    <p:sldId id="280" r:id="rId35"/>
    <p:sldId id="303" r:id="rId36"/>
    <p:sldId id="307" r:id="rId37"/>
    <p:sldId id="281" r:id="rId38"/>
    <p:sldId id="287" r:id="rId39"/>
    <p:sldId id="286" r:id="rId40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876" autoAdjust="0"/>
    <p:restoredTop sz="94666"/>
  </p:normalViewPr>
  <p:slideViewPr>
    <p:cSldViewPr snapToGrid="0" snapToObjects="1">
      <p:cViewPr varScale="1">
        <p:scale>
          <a:sx n="120" d="100"/>
          <a:sy n="120" d="100"/>
        </p:scale>
        <p:origin x="800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11" d="100"/>
        <a:sy n="111" d="100"/>
      </p:scale>
      <p:origin x="0" y="531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9" Type="http://schemas.openxmlformats.org/officeDocument/2006/relationships/slide" Target="slides/slide6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37" Type="http://schemas.openxmlformats.org/officeDocument/2006/relationships/slide" Target="slides/slide34.xml"/><Relationship Id="rId38" Type="http://schemas.openxmlformats.org/officeDocument/2006/relationships/slide" Target="slides/slide35.xml"/><Relationship Id="rId39" Type="http://schemas.openxmlformats.org/officeDocument/2006/relationships/slide" Target="slides/slide36.xml"/><Relationship Id="rId40" Type="http://schemas.openxmlformats.org/officeDocument/2006/relationships/slide" Target="slides/slide37.xml"/><Relationship Id="rId41" Type="http://schemas.openxmlformats.org/officeDocument/2006/relationships/notesMaster" Target="notesMasters/notesMaster1.xml"/><Relationship Id="rId42" Type="http://schemas.openxmlformats.org/officeDocument/2006/relationships/presProps" Target="presProps.xml"/><Relationship Id="rId43" Type="http://schemas.openxmlformats.org/officeDocument/2006/relationships/viewProps" Target="viewProps.xml"/><Relationship Id="rId44" Type="http://schemas.openxmlformats.org/officeDocument/2006/relationships/theme" Target="theme/theme1.xml"/><Relationship Id="rId4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57725470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 txBox="1">
            <a:spLocks noGrp="1"/>
          </p:cNvSpPr>
          <p:nvPr>
            <p:ph type="body" idx="1"/>
          </p:nvPr>
        </p:nvSpPr>
        <p:spPr>
          <a:xfrm>
            <a:off x="685511" y="4343235"/>
            <a:ext cx="5487000" cy="4115100"/>
          </a:xfrm>
          <a:prstGeom prst="rect">
            <a:avLst/>
          </a:prstGeom>
          <a:noFill/>
          <a:ln>
            <a:noFill/>
          </a:ln>
        </p:spPr>
        <p:txBody>
          <a:bodyPr lIns="81350" tIns="81350" rIns="81350" bIns="8135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96" name="Shape 29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Shape 3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362" name="Shape 36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775215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Shape 3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381" name="Shape 38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683381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Shape 51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16" name="Shape 51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Shape 9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947" name="Shape 94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059385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Shape 9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988" name="Shape 98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493124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Shape 522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Shape 52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Shape 527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Shape 5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Shape 533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Shape 5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Shape 10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059" name="Shape 105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052995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Shape 5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40" name="Shape 54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2" name="Shape 14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483" name="Shape 148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3068990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Shape 5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47" name="Shape 54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Shape 5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64" name="Shape 56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Shape 6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644" name="Shape 6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Shape 5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95" name="Shape 59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Shape 69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3" name="Shape 69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Shape 6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699" name="Shape 69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Shape 7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706" name="Shape 70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Shape 7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715" name="Shape 71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Shape 72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730" name="Shape 73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Shape 7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736" name="Shape 73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Shape 3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400" name="Shape 40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1914763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Shape 7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747" name="Shape 74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Shape 42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424" name="Shape 42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328737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Shape 4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482" name="Shape 48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30180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Shape 5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552" name="Shape 55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642676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Shape 8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846" name="Shape 84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042266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69" name="Shape 16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266186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69" name="Shape 26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684315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bg>
      <p:bgPr>
        <a:solidFill>
          <a:srgbClr val="00001E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>
            <a:spLocks noGrp="1"/>
          </p:cNvSpPr>
          <p:nvPr>
            <p:ph type="ctrTitle"/>
          </p:nvPr>
        </p:nvSpPr>
        <p:spPr>
          <a:xfrm>
            <a:off x="685800" y="3760267"/>
            <a:ext cx="7772400" cy="147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lt1"/>
              </a:buClr>
              <a:buFont typeface="Arial"/>
              <a:buNone/>
              <a:defRPr sz="4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subTitle" idx="1"/>
          </p:nvPr>
        </p:nvSpPr>
        <p:spPr>
          <a:xfrm>
            <a:off x="1371600" y="5240883"/>
            <a:ext cx="6400800" cy="1752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spcBef>
                <a:spcPts val="560"/>
              </a:spcBef>
              <a:buClr>
                <a:srgbClr val="34AD91"/>
              </a:buClr>
              <a:buFont typeface="Noto Sans Symbols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ctr" rtl="0">
              <a:spcBef>
                <a:spcPts val="560"/>
              </a:spcBef>
              <a:buClr>
                <a:srgbClr val="34AD91"/>
              </a:buClr>
              <a:buFont typeface="Arial"/>
              <a:buNone/>
              <a:defRPr sz="2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ctr" rtl="0">
              <a:spcBef>
                <a:spcPts val="480"/>
              </a:spcBef>
              <a:buClr>
                <a:srgbClr val="888888"/>
              </a:buClr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58" name="Shape 58" descr="flink_squirrel_white_1000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354357" y="1305832"/>
            <a:ext cx="1829700" cy="182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Shape 59" descr="logo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28718" y="331587"/>
            <a:ext cx="3695100" cy="57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itle and Vertical Text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898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20" name="Shape 120"/>
          <p:cNvSpPr txBox="1">
            <a:spLocks noGrp="1"/>
          </p:cNvSpPr>
          <p:nvPr>
            <p:ph type="body" idx="1"/>
          </p:nvPr>
        </p:nvSpPr>
        <p:spPr>
          <a:xfrm rot="5400000">
            <a:off x="2246100" y="-314524"/>
            <a:ext cx="4651800" cy="822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rgbClr val="34AD91"/>
              </a:buClr>
              <a:buSzPct val="100000"/>
              <a:buFont typeface="Noto Sans Symbols"/>
              <a:buChar char="▪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107950" algn="l" rtl="0">
              <a:spcBef>
                <a:spcPts val="560"/>
              </a:spcBef>
              <a:buClr>
                <a:srgbClr val="34AD9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1" name="Shape 12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2" name="Shape 12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3" name="Shape 12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20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Vertical Title and Text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 txBox="1">
            <a:spLocks noGrp="1"/>
          </p:cNvSpPr>
          <p:nvPr>
            <p:ph type="title"/>
          </p:nvPr>
        </p:nvSpPr>
        <p:spPr>
          <a:xfrm rot="5400000">
            <a:off x="4732350" y="2171687"/>
            <a:ext cx="5851500" cy="20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26" name="Shape 126"/>
          <p:cNvSpPr txBox="1">
            <a:spLocks noGrp="1"/>
          </p:cNvSpPr>
          <p:nvPr>
            <p:ph type="body" idx="1"/>
          </p:nvPr>
        </p:nvSpPr>
        <p:spPr>
          <a:xfrm rot="5400000">
            <a:off x="541350" y="190487"/>
            <a:ext cx="5851500" cy="6019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rgbClr val="34AD91"/>
              </a:buClr>
              <a:buSzPct val="100000"/>
              <a:buFont typeface="Noto Sans Symbols"/>
              <a:buChar char="▪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107950" algn="l" rtl="0">
              <a:spcBef>
                <a:spcPts val="560"/>
              </a:spcBef>
              <a:buClr>
                <a:srgbClr val="34AD9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7" name="Shape 12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8" name="Shape 12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9" name="Shape 12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20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">
    <p:bg>
      <p:bgPr>
        <a:solidFill>
          <a:srgbClr val="00001E"/>
        </a:solid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bg>
      <p:bgPr>
        <a:solidFill>
          <a:srgbClr val="34AD91"/>
        </a:solidFill>
        <a:effectLst/>
      </p:bgPr>
    </p:bg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 txBox="1">
            <a:spLocks noGrp="1"/>
          </p:cNvSpPr>
          <p:nvPr>
            <p:ph type="title"/>
          </p:nvPr>
        </p:nvSpPr>
        <p:spPr>
          <a:xfrm>
            <a:off x="722312" y="4406900"/>
            <a:ext cx="7772400" cy="1362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Clr>
                <a:srgbClr val="FFFFFF"/>
              </a:buClr>
              <a:buFont typeface="Calibri"/>
              <a:buNone/>
              <a:defRPr sz="40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buNone/>
              <a:defRPr sz="1800"/>
            </a:lvl2pPr>
            <a:lvl3pPr lvl="2" indent="0" rtl="0">
              <a:spcBef>
                <a:spcPts val="0"/>
              </a:spcBef>
              <a:buNone/>
              <a:defRPr sz="1800"/>
            </a:lvl3pPr>
            <a:lvl4pPr lvl="3" indent="0" rtl="0">
              <a:spcBef>
                <a:spcPts val="0"/>
              </a:spcBef>
              <a:buNone/>
              <a:defRPr sz="1800"/>
            </a:lvl4pPr>
            <a:lvl5pPr lvl="4" indent="0" rtl="0">
              <a:spcBef>
                <a:spcPts val="0"/>
              </a:spcBef>
              <a:buNone/>
              <a:defRPr sz="1800"/>
            </a:lvl5pPr>
            <a:lvl6pPr lvl="5" indent="0" rtl="0">
              <a:spcBef>
                <a:spcPts val="0"/>
              </a:spcBef>
              <a:buNone/>
              <a:defRPr sz="1800"/>
            </a:lvl6pPr>
            <a:lvl7pPr lvl="6" indent="0" rtl="0">
              <a:spcBef>
                <a:spcPts val="0"/>
              </a:spcBef>
              <a:buNone/>
              <a:defRPr sz="1800"/>
            </a:lvl7pPr>
            <a:lvl8pPr lvl="7" indent="0" rtl="0">
              <a:spcBef>
                <a:spcPts val="0"/>
              </a:spcBef>
              <a:buNone/>
              <a:defRPr sz="1800"/>
            </a:lvl8pPr>
            <a:lvl9pPr lvl="8" indent="0" rtl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38" name="Shape 138"/>
          <p:cNvSpPr txBox="1">
            <a:spLocks noGrp="1"/>
          </p:cNvSpPr>
          <p:nvPr>
            <p:ph type="body" idx="1"/>
          </p:nvPr>
        </p:nvSpPr>
        <p:spPr>
          <a:xfrm>
            <a:off x="722312" y="2906713"/>
            <a:ext cx="7772400" cy="1500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400"/>
              </a:spcBef>
              <a:buClr>
                <a:srgbClr val="34AD91"/>
              </a:buClr>
              <a:buFont typeface="Noto Sans Symbols"/>
              <a:buNone/>
              <a:defRPr sz="20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360"/>
              </a:spcBef>
              <a:buClr>
                <a:srgbClr val="34AD91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320"/>
              </a:spcBef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9" name="Shape 13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0" name="Shape 14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" sz="12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7474800" cy="898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buNone/>
              <a:defRPr sz="1800"/>
            </a:lvl2pPr>
            <a:lvl3pPr lvl="2" indent="0" rtl="0">
              <a:spcBef>
                <a:spcPts val="0"/>
              </a:spcBef>
              <a:buNone/>
              <a:defRPr sz="1800"/>
            </a:lvl3pPr>
            <a:lvl4pPr lvl="3" indent="0" rtl="0">
              <a:spcBef>
                <a:spcPts val="0"/>
              </a:spcBef>
              <a:buNone/>
              <a:defRPr sz="1800"/>
            </a:lvl4pPr>
            <a:lvl5pPr lvl="4" indent="0" rtl="0">
              <a:spcBef>
                <a:spcPts val="0"/>
              </a:spcBef>
              <a:buNone/>
              <a:defRPr sz="1800"/>
            </a:lvl5pPr>
            <a:lvl6pPr lvl="5" indent="0" rtl="0">
              <a:spcBef>
                <a:spcPts val="0"/>
              </a:spcBef>
              <a:buNone/>
              <a:defRPr sz="1800"/>
            </a:lvl6pPr>
            <a:lvl7pPr lvl="6" indent="0" rtl="0">
              <a:spcBef>
                <a:spcPts val="0"/>
              </a:spcBef>
              <a:buNone/>
              <a:defRPr sz="1800"/>
            </a:lvl7pPr>
            <a:lvl8pPr lvl="7" indent="0" rtl="0">
              <a:spcBef>
                <a:spcPts val="0"/>
              </a:spcBef>
              <a:buNone/>
              <a:defRPr sz="1800"/>
            </a:lvl8pPr>
            <a:lvl9pPr lvl="8" indent="0" rtl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43" name="Shape 143"/>
          <p:cNvSpPr txBox="1">
            <a:spLocks noGrp="1"/>
          </p:cNvSpPr>
          <p:nvPr>
            <p:ph type="body" idx="1"/>
          </p:nvPr>
        </p:nvSpPr>
        <p:spPr>
          <a:xfrm>
            <a:off x="457200" y="1474375"/>
            <a:ext cx="8229600" cy="4651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rgbClr val="34AD91"/>
              </a:buClr>
              <a:buSzPct val="100000"/>
              <a:buFont typeface="Noto Sans Symbols"/>
              <a:buChar char="▪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07950" algn="l" rtl="0">
              <a:spcBef>
                <a:spcPts val="560"/>
              </a:spcBef>
              <a:buClr>
                <a:srgbClr val="34AD9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4" name="Shape 14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5" name="Shape 14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6" name="Shape 14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7" name="Shape 147" descr="avatar_emerald_200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022838" y="382257"/>
            <a:ext cx="663900" cy="660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8" name="Shape 148"/>
          <p:cNvCxnSpPr/>
          <p:nvPr/>
        </p:nvCxnSpPr>
        <p:spPr>
          <a:xfrm>
            <a:off x="457200" y="1173044"/>
            <a:ext cx="8229600" cy="0"/>
          </a:xfrm>
          <a:prstGeom prst="straightConnector1">
            <a:avLst/>
          </a:prstGeom>
          <a:noFill/>
          <a:ln w="25400" cap="flat" cmpd="sng">
            <a:solidFill>
              <a:srgbClr val="34AD9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898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buNone/>
              <a:defRPr sz="1800"/>
            </a:lvl2pPr>
            <a:lvl3pPr lvl="2" indent="0" rtl="0">
              <a:spcBef>
                <a:spcPts val="0"/>
              </a:spcBef>
              <a:buNone/>
              <a:defRPr sz="1800"/>
            </a:lvl3pPr>
            <a:lvl4pPr lvl="3" indent="0" rtl="0">
              <a:spcBef>
                <a:spcPts val="0"/>
              </a:spcBef>
              <a:buNone/>
              <a:defRPr sz="1800"/>
            </a:lvl4pPr>
            <a:lvl5pPr lvl="4" indent="0" rtl="0">
              <a:spcBef>
                <a:spcPts val="0"/>
              </a:spcBef>
              <a:buNone/>
              <a:defRPr sz="1800"/>
            </a:lvl5pPr>
            <a:lvl6pPr lvl="5" indent="0" rtl="0">
              <a:spcBef>
                <a:spcPts val="0"/>
              </a:spcBef>
              <a:buNone/>
              <a:defRPr sz="1800"/>
            </a:lvl6pPr>
            <a:lvl7pPr lvl="6" indent="0" rtl="0">
              <a:spcBef>
                <a:spcPts val="0"/>
              </a:spcBef>
              <a:buNone/>
              <a:defRPr sz="1800"/>
            </a:lvl7pPr>
            <a:lvl8pPr lvl="7" indent="0" rtl="0">
              <a:spcBef>
                <a:spcPts val="0"/>
              </a:spcBef>
              <a:buNone/>
              <a:defRPr sz="1800"/>
            </a:lvl8pPr>
            <a:lvl9pPr lvl="8" indent="0" rtl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51" name="Shape 15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2" name="Shape 15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3" name="Shape 15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4" name="Shape 154" descr="avatar_emerald_200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022838" y="382257"/>
            <a:ext cx="663900" cy="660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5" name="Shape 155"/>
          <p:cNvCxnSpPr/>
          <p:nvPr/>
        </p:nvCxnSpPr>
        <p:spPr>
          <a:xfrm>
            <a:off x="457200" y="1173044"/>
            <a:ext cx="8229600" cy="0"/>
          </a:xfrm>
          <a:prstGeom prst="straightConnector1">
            <a:avLst/>
          </a:prstGeom>
          <a:noFill/>
          <a:ln w="25400" cap="flat" cmpd="sng">
            <a:solidFill>
              <a:srgbClr val="34AD9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898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buNone/>
              <a:defRPr sz="1800"/>
            </a:lvl2pPr>
            <a:lvl3pPr lvl="2" indent="0" rtl="0">
              <a:spcBef>
                <a:spcPts val="0"/>
              </a:spcBef>
              <a:buNone/>
              <a:defRPr sz="1800"/>
            </a:lvl3pPr>
            <a:lvl4pPr lvl="3" indent="0" rtl="0">
              <a:spcBef>
                <a:spcPts val="0"/>
              </a:spcBef>
              <a:buNone/>
              <a:defRPr sz="1800"/>
            </a:lvl4pPr>
            <a:lvl5pPr lvl="4" indent="0" rtl="0">
              <a:spcBef>
                <a:spcPts val="0"/>
              </a:spcBef>
              <a:buNone/>
              <a:defRPr sz="1800"/>
            </a:lvl5pPr>
            <a:lvl6pPr lvl="5" indent="0" rtl="0">
              <a:spcBef>
                <a:spcPts val="0"/>
              </a:spcBef>
              <a:buNone/>
              <a:defRPr sz="1800"/>
            </a:lvl6pPr>
            <a:lvl7pPr lvl="6" indent="0" rtl="0">
              <a:spcBef>
                <a:spcPts val="0"/>
              </a:spcBef>
              <a:buNone/>
              <a:defRPr sz="1800"/>
            </a:lvl7pPr>
            <a:lvl8pPr lvl="7" indent="0" rtl="0">
              <a:spcBef>
                <a:spcPts val="0"/>
              </a:spcBef>
              <a:buNone/>
              <a:defRPr sz="1800"/>
            </a:lvl8pPr>
            <a:lvl9pPr lvl="8" indent="0" rtl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58" name="Shape 15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65100" algn="l" rtl="0">
              <a:spcBef>
                <a:spcPts val="560"/>
              </a:spcBef>
              <a:buClr>
                <a:srgbClr val="34AD91"/>
              </a:buClr>
              <a:buSzPct val="100000"/>
              <a:buFont typeface="Noto Sans Symbols"/>
              <a:buChar char="▪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33350" algn="l" rtl="0">
              <a:spcBef>
                <a:spcPts val="480"/>
              </a:spcBef>
              <a:buClr>
                <a:srgbClr val="34AD9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9" name="Shape 159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65100" algn="l" rtl="0">
              <a:spcBef>
                <a:spcPts val="560"/>
              </a:spcBef>
              <a:buClr>
                <a:srgbClr val="34AD91"/>
              </a:buClr>
              <a:buSzPct val="100000"/>
              <a:buFont typeface="Noto Sans Symbols"/>
              <a:buChar char="▪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33350" algn="l" rtl="0">
              <a:spcBef>
                <a:spcPts val="480"/>
              </a:spcBef>
              <a:buClr>
                <a:srgbClr val="34AD9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0" name="Shape 16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1" name="Shape 16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2" name="Shape 16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3" name="Shape 163" descr="avatar_emerald_200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022838" y="382257"/>
            <a:ext cx="663900" cy="660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4" name="Shape 164"/>
          <p:cNvCxnSpPr/>
          <p:nvPr/>
        </p:nvCxnSpPr>
        <p:spPr>
          <a:xfrm>
            <a:off x="457200" y="1173044"/>
            <a:ext cx="8229600" cy="0"/>
          </a:xfrm>
          <a:prstGeom prst="straightConnector1">
            <a:avLst/>
          </a:prstGeom>
          <a:noFill/>
          <a:ln w="25400" cap="flat" cmpd="sng">
            <a:solidFill>
              <a:srgbClr val="34AD9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898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buNone/>
              <a:defRPr sz="1800"/>
            </a:lvl2pPr>
            <a:lvl3pPr lvl="2" indent="0" rtl="0">
              <a:spcBef>
                <a:spcPts val="0"/>
              </a:spcBef>
              <a:buNone/>
              <a:defRPr sz="1800"/>
            </a:lvl3pPr>
            <a:lvl4pPr lvl="3" indent="0" rtl="0">
              <a:spcBef>
                <a:spcPts val="0"/>
              </a:spcBef>
              <a:buNone/>
              <a:defRPr sz="1800"/>
            </a:lvl4pPr>
            <a:lvl5pPr lvl="4" indent="0" rtl="0">
              <a:spcBef>
                <a:spcPts val="0"/>
              </a:spcBef>
              <a:buNone/>
              <a:defRPr sz="1800"/>
            </a:lvl5pPr>
            <a:lvl6pPr lvl="5" indent="0" rtl="0">
              <a:spcBef>
                <a:spcPts val="0"/>
              </a:spcBef>
              <a:buNone/>
              <a:defRPr sz="1800"/>
            </a:lvl6pPr>
            <a:lvl7pPr lvl="6" indent="0" rtl="0">
              <a:spcBef>
                <a:spcPts val="0"/>
              </a:spcBef>
              <a:buNone/>
              <a:defRPr sz="1800"/>
            </a:lvl7pPr>
            <a:lvl8pPr lvl="7" indent="0" rtl="0">
              <a:spcBef>
                <a:spcPts val="0"/>
              </a:spcBef>
              <a:buNone/>
              <a:defRPr sz="1800"/>
            </a:lvl8pPr>
            <a:lvl9pPr lvl="8" indent="0" rtl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67" name="Shape 167"/>
          <p:cNvSpPr txBox="1">
            <a:spLocks noGrp="1"/>
          </p:cNvSpPr>
          <p:nvPr>
            <p:ph type="body" idx="1"/>
          </p:nvPr>
        </p:nvSpPr>
        <p:spPr>
          <a:xfrm>
            <a:off x="457200" y="1535112"/>
            <a:ext cx="4040100" cy="639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480"/>
              </a:spcBef>
              <a:buClr>
                <a:srgbClr val="34AD91"/>
              </a:buClr>
              <a:buFont typeface="Noto Sans Symbols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400"/>
              </a:spcBef>
              <a:buClr>
                <a:srgbClr val="34AD91"/>
              </a:buClr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360"/>
              </a:spcBef>
              <a:buClr>
                <a:schemeClr val="dk1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8" name="Shape 168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00" cy="3951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90500" algn="l" rtl="0">
              <a:spcBef>
                <a:spcPts val="480"/>
              </a:spcBef>
              <a:buClr>
                <a:srgbClr val="34AD91"/>
              </a:buClr>
              <a:buSzPct val="100000"/>
              <a:buFont typeface="Noto Sans Symbols"/>
              <a:buChar char="▪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58750" algn="l" rtl="0">
              <a:spcBef>
                <a:spcPts val="400"/>
              </a:spcBef>
              <a:buClr>
                <a:srgbClr val="34AD9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9" name="Shape 169"/>
          <p:cNvSpPr txBox="1">
            <a:spLocks noGrp="1"/>
          </p:cNvSpPr>
          <p:nvPr>
            <p:ph type="body" idx="3"/>
          </p:nvPr>
        </p:nvSpPr>
        <p:spPr>
          <a:xfrm>
            <a:off x="4645025" y="1535112"/>
            <a:ext cx="4041900" cy="639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480"/>
              </a:spcBef>
              <a:buClr>
                <a:srgbClr val="34AD91"/>
              </a:buClr>
              <a:buFont typeface="Noto Sans Symbols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400"/>
              </a:spcBef>
              <a:buClr>
                <a:srgbClr val="34AD91"/>
              </a:buClr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360"/>
              </a:spcBef>
              <a:buClr>
                <a:schemeClr val="dk1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0" name="Shape 170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900" cy="3951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90500" algn="l" rtl="0">
              <a:spcBef>
                <a:spcPts val="480"/>
              </a:spcBef>
              <a:buClr>
                <a:srgbClr val="34AD91"/>
              </a:buClr>
              <a:buSzPct val="100000"/>
              <a:buFont typeface="Noto Sans Symbols"/>
              <a:buChar char="▪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58750" algn="l" rtl="0">
              <a:spcBef>
                <a:spcPts val="400"/>
              </a:spcBef>
              <a:buClr>
                <a:srgbClr val="34AD9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1" name="Shape 17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2" name="Shape 17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3" name="Shape 17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4" name="Shape 174" descr="avatar_emerald_200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022838" y="382257"/>
            <a:ext cx="663900" cy="660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" name="Shape 175"/>
          <p:cNvCxnSpPr/>
          <p:nvPr/>
        </p:nvCxnSpPr>
        <p:spPr>
          <a:xfrm>
            <a:off x="457200" y="1173044"/>
            <a:ext cx="8229600" cy="0"/>
          </a:xfrm>
          <a:prstGeom prst="straightConnector1">
            <a:avLst/>
          </a:prstGeom>
          <a:noFill/>
          <a:ln w="25400" cap="flat" cmpd="sng">
            <a:solidFill>
              <a:srgbClr val="34AD9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400" cy="1161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buNone/>
              <a:defRPr sz="1800"/>
            </a:lvl2pPr>
            <a:lvl3pPr lvl="2" indent="0" rtl="0">
              <a:spcBef>
                <a:spcPts val="0"/>
              </a:spcBef>
              <a:buNone/>
              <a:defRPr sz="1800"/>
            </a:lvl3pPr>
            <a:lvl4pPr lvl="3" indent="0" rtl="0">
              <a:spcBef>
                <a:spcPts val="0"/>
              </a:spcBef>
              <a:buNone/>
              <a:defRPr sz="1800"/>
            </a:lvl4pPr>
            <a:lvl5pPr lvl="4" indent="0" rtl="0">
              <a:spcBef>
                <a:spcPts val="0"/>
              </a:spcBef>
              <a:buNone/>
              <a:defRPr sz="1800"/>
            </a:lvl5pPr>
            <a:lvl6pPr lvl="5" indent="0" rtl="0">
              <a:spcBef>
                <a:spcPts val="0"/>
              </a:spcBef>
              <a:buNone/>
              <a:defRPr sz="1800"/>
            </a:lvl6pPr>
            <a:lvl7pPr lvl="6" indent="0" rtl="0">
              <a:spcBef>
                <a:spcPts val="0"/>
              </a:spcBef>
              <a:buNone/>
              <a:defRPr sz="1800"/>
            </a:lvl7pPr>
            <a:lvl8pPr lvl="7" indent="0" rtl="0">
              <a:spcBef>
                <a:spcPts val="0"/>
              </a:spcBef>
              <a:buNone/>
              <a:defRPr sz="1800"/>
            </a:lvl8pPr>
            <a:lvl9pPr lvl="8" indent="0" rtl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82" name="Shape 182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00" cy="585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rgbClr val="34AD91"/>
              </a:buClr>
              <a:buSzPct val="100000"/>
              <a:buFont typeface="Noto Sans Symbols"/>
              <a:buChar char="▪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07950" algn="l" rtl="0">
              <a:spcBef>
                <a:spcPts val="560"/>
              </a:spcBef>
              <a:buClr>
                <a:srgbClr val="34AD9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3" name="Shape 183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400" cy="4691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280"/>
              </a:spcBef>
              <a:buClr>
                <a:srgbClr val="34AD91"/>
              </a:buClr>
              <a:buFont typeface="Noto Sans Symbols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240"/>
              </a:spcBef>
              <a:buClr>
                <a:srgbClr val="34AD9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2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4" name="Shape 18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5" name="Shape 18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6" name="Shape 18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buNone/>
              <a:defRPr sz="1800"/>
            </a:lvl2pPr>
            <a:lvl3pPr lvl="2" indent="0" rtl="0">
              <a:spcBef>
                <a:spcPts val="0"/>
              </a:spcBef>
              <a:buNone/>
              <a:defRPr sz="1800"/>
            </a:lvl3pPr>
            <a:lvl4pPr lvl="3" indent="0" rtl="0">
              <a:spcBef>
                <a:spcPts val="0"/>
              </a:spcBef>
              <a:buNone/>
              <a:defRPr sz="1800"/>
            </a:lvl4pPr>
            <a:lvl5pPr lvl="4" indent="0" rtl="0">
              <a:spcBef>
                <a:spcPts val="0"/>
              </a:spcBef>
              <a:buNone/>
              <a:defRPr sz="1800"/>
            </a:lvl5pPr>
            <a:lvl6pPr lvl="5" indent="0" rtl="0">
              <a:spcBef>
                <a:spcPts val="0"/>
              </a:spcBef>
              <a:buNone/>
              <a:defRPr sz="1800"/>
            </a:lvl6pPr>
            <a:lvl7pPr lvl="6" indent="0" rtl="0">
              <a:spcBef>
                <a:spcPts val="0"/>
              </a:spcBef>
              <a:buNone/>
              <a:defRPr sz="1800"/>
            </a:lvl7pPr>
            <a:lvl8pPr lvl="7" indent="0" rtl="0">
              <a:spcBef>
                <a:spcPts val="0"/>
              </a:spcBef>
              <a:buNone/>
              <a:defRPr sz="1800"/>
            </a:lvl8pPr>
            <a:lvl9pPr lvl="8" indent="0" rtl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89" name="Shape 189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640"/>
              </a:spcBef>
              <a:buClr>
                <a:srgbClr val="34AD91"/>
              </a:buClr>
              <a:buFont typeface="Noto Sans Symbols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560"/>
              </a:spcBef>
              <a:buClr>
                <a:srgbClr val="34AD91"/>
              </a:buClr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480"/>
              </a:spcBef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0" name="Shape 190"/>
          <p:cNvSpPr txBox="1">
            <a:spLocks noGrp="1"/>
          </p:cNvSpPr>
          <p:nvPr>
            <p:ph type="body" idx="1"/>
          </p:nvPr>
        </p:nvSpPr>
        <p:spPr>
          <a:xfrm>
            <a:off x="1792288" y="5367337"/>
            <a:ext cx="5486400" cy="804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280"/>
              </a:spcBef>
              <a:buClr>
                <a:srgbClr val="34AD91"/>
              </a:buClr>
              <a:buFont typeface="Noto Sans Symbols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240"/>
              </a:spcBef>
              <a:buClr>
                <a:srgbClr val="34AD9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2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1" name="Shape 19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2" name="Shape 19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3" name="Shape 19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200" b="0" i="0" u="none" strike="noStrike" cap="non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itle and Vertical Text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898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buNone/>
              <a:defRPr sz="1800"/>
            </a:lvl2pPr>
            <a:lvl3pPr lvl="2" indent="0" rtl="0">
              <a:spcBef>
                <a:spcPts val="0"/>
              </a:spcBef>
              <a:buNone/>
              <a:defRPr sz="1800"/>
            </a:lvl3pPr>
            <a:lvl4pPr lvl="3" indent="0" rtl="0">
              <a:spcBef>
                <a:spcPts val="0"/>
              </a:spcBef>
              <a:buNone/>
              <a:defRPr sz="1800"/>
            </a:lvl4pPr>
            <a:lvl5pPr lvl="4" indent="0" rtl="0">
              <a:spcBef>
                <a:spcPts val="0"/>
              </a:spcBef>
              <a:buNone/>
              <a:defRPr sz="1800"/>
            </a:lvl5pPr>
            <a:lvl6pPr lvl="5" indent="0" rtl="0">
              <a:spcBef>
                <a:spcPts val="0"/>
              </a:spcBef>
              <a:buNone/>
              <a:defRPr sz="1800"/>
            </a:lvl6pPr>
            <a:lvl7pPr lvl="6" indent="0" rtl="0">
              <a:spcBef>
                <a:spcPts val="0"/>
              </a:spcBef>
              <a:buNone/>
              <a:defRPr sz="1800"/>
            </a:lvl7pPr>
            <a:lvl8pPr lvl="7" indent="0" rtl="0">
              <a:spcBef>
                <a:spcPts val="0"/>
              </a:spcBef>
              <a:buNone/>
              <a:defRPr sz="1800"/>
            </a:lvl8pPr>
            <a:lvl9pPr lvl="8" indent="0" rtl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96" name="Shape 196"/>
          <p:cNvSpPr txBox="1">
            <a:spLocks noGrp="1"/>
          </p:cNvSpPr>
          <p:nvPr>
            <p:ph type="body" idx="1"/>
          </p:nvPr>
        </p:nvSpPr>
        <p:spPr>
          <a:xfrm rot="5400000">
            <a:off x="2246100" y="-314524"/>
            <a:ext cx="4651800" cy="822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rgbClr val="34AD91"/>
              </a:buClr>
              <a:buSzPct val="100000"/>
              <a:buFont typeface="Noto Sans Symbols"/>
              <a:buChar char="▪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07950" algn="l" rtl="0">
              <a:spcBef>
                <a:spcPts val="560"/>
              </a:spcBef>
              <a:buClr>
                <a:srgbClr val="34AD9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7" name="Shape 19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8" name="Shape 19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9" name="Shape 19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Vertical Title and Text"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 txBox="1">
            <a:spLocks noGrp="1"/>
          </p:cNvSpPr>
          <p:nvPr>
            <p:ph type="title"/>
          </p:nvPr>
        </p:nvSpPr>
        <p:spPr>
          <a:xfrm rot="5400000">
            <a:off x="4732350" y="2171687"/>
            <a:ext cx="5851500" cy="20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buNone/>
              <a:defRPr sz="1800"/>
            </a:lvl2pPr>
            <a:lvl3pPr lvl="2" indent="0" rtl="0">
              <a:spcBef>
                <a:spcPts val="0"/>
              </a:spcBef>
              <a:buNone/>
              <a:defRPr sz="1800"/>
            </a:lvl3pPr>
            <a:lvl4pPr lvl="3" indent="0" rtl="0">
              <a:spcBef>
                <a:spcPts val="0"/>
              </a:spcBef>
              <a:buNone/>
              <a:defRPr sz="1800"/>
            </a:lvl4pPr>
            <a:lvl5pPr lvl="4" indent="0" rtl="0">
              <a:spcBef>
                <a:spcPts val="0"/>
              </a:spcBef>
              <a:buNone/>
              <a:defRPr sz="1800"/>
            </a:lvl5pPr>
            <a:lvl6pPr lvl="5" indent="0" rtl="0">
              <a:spcBef>
                <a:spcPts val="0"/>
              </a:spcBef>
              <a:buNone/>
              <a:defRPr sz="1800"/>
            </a:lvl6pPr>
            <a:lvl7pPr lvl="6" indent="0" rtl="0">
              <a:spcBef>
                <a:spcPts val="0"/>
              </a:spcBef>
              <a:buNone/>
              <a:defRPr sz="1800"/>
            </a:lvl7pPr>
            <a:lvl8pPr lvl="7" indent="0" rtl="0">
              <a:spcBef>
                <a:spcPts val="0"/>
              </a:spcBef>
              <a:buNone/>
              <a:defRPr sz="1800"/>
            </a:lvl8pPr>
            <a:lvl9pPr lvl="8" indent="0" rtl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202" name="Shape 202"/>
          <p:cNvSpPr txBox="1">
            <a:spLocks noGrp="1"/>
          </p:cNvSpPr>
          <p:nvPr>
            <p:ph type="body" idx="1"/>
          </p:nvPr>
        </p:nvSpPr>
        <p:spPr>
          <a:xfrm rot="5400000">
            <a:off x="541350" y="190487"/>
            <a:ext cx="5851500" cy="6019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rgbClr val="34AD91"/>
              </a:buClr>
              <a:buSzPct val="100000"/>
              <a:buFont typeface="Noto Sans Symbols"/>
              <a:buChar char="▪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07950" algn="l" rtl="0">
              <a:spcBef>
                <a:spcPts val="560"/>
              </a:spcBef>
              <a:buClr>
                <a:srgbClr val="34AD9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3" name="Shape 20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4" name="Shape 20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5" name="Shape 20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 txBox="1">
            <a:spLocks noGrp="1"/>
          </p:cNvSpPr>
          <p:nvPr>
            <p:ph type="ctrTitle"/>
          </p:nvPr>
        </p:nvSpPr>
        <p:spPr>
          <a:xfrm>
            <a:off x="311708" y="992766"/>
            <a:ext cx="8520600" cy="27369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spcBef>
                <a:spcPts val="0"/>
              </a:spcBef>
              <a:buSzPct val="100000"/>
              <a:defRPr sz="5200"/>
            </a:lvl1pPr>
            <a:lvl2pPr lvl="1" algn="ctr" rtl="0">
              <a:spcBef>
                <a:spcPts val="0"/>
              </a:spcBef>
              <a:buSzPct val="100000"/>
              <a:defRPr sz="5200"/>
            </a:lvl2pPr>
            <a:lvl3pPr lvl="2" algn="ctr" rtl="0">
              <a:spcBef>
                <a:spcPts val="0"/>
              </a:spcBef>
              <a:buSzPct val="100000"/>
              <a:defRPr sz="5200"/>
            </a:lvl3pPr>
            <a:lvl4pPr lvl="3" algn="ctr" rtl="0">
              <a:spcBef>
                <a:spcPts val="0"/>
              </a:spcBef>
              <a:buSzPct val="100000"/>
              <a:defRPr sz="5200"/>
            </a:lvl4pPr>
            <a:lvl5pPr lvl="4" algn="ctr" rtl="0">
              <a:spcBef>
                <a:spcPts val="0"/>
              </a:spcBef>
              <a:buSzPct val="100000"/>
              <a:defRPr sz="5200"/>
            </a:lvl5pPr>
            <a:lvl6pPr lvl="5" algn="ctr" rtl="0">
              <a:spcBef>
                <a:spcPts val="0"/>
              </a:spcBef>
              <a:buSzPct val="100000"/>
              <a:defRPr sz="5200"/>
            </a:lvl6pPr>
            <a:lvl7pPr lvl="6" algn="ctr" rtl="0">
              <a:spcBef>
                <a:spcPts val="0"/>
              </a:spcBef>
              <a:buSzPct val="100000"/>
              <a:defRPr sz="5200"/>
            </a:lvl7pPr>
            <a:lvl8pPr lvl="7" algn="ctr" rtl="0">
              <a:spcBef>
                <a:spcPts val="0"/>
              </a:spcBef>
              <a:buSzPct val="100000"/>
              <a:defRPr sz="5200"/>
            </a:lvl8pPr>
            <a:lvl9pPr lvl="8" algn="ctr" rtl="0">
              <a:spcBef>
                <a:spcPts val="0"/>
              </a:spcBef>
              <a:buSzPct val="100000"/>
              <a:defRPr sz="5200"/>
            </a:lvl9pPr>
          </a:lstStyle>
          <a:p>
            <a:endParaRPr/>
          </a:p>
        </p:txBody>
      </p:sp>
      <p:sp>
        <p:nvSpPr>
          <p:cNvPr id="208" name="Shape 208"/>
          <p:cNvSpPr txBox="1">
            <a:spLocks noGrp="1"/>
          </p:cNvSpPr>
          <p:nvPr>
            <p:ph type="subTitle" idx="1"/>
          </p:nvPr>
        </p:nvSpPr>
        <p:spPr>
          <a:xfrm>
            <a:off x="311700" y="3778833"/>
            <a:ext cx="8520600" cy="10569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>
            <a:endParaRPr/>
          </a:p>
        </p:txBody>
      </p:sp>
      <p:sp>
        <p:nvSpPr>
          <p:cNvPr id="209" name="Shape 209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&amp; Subtitle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 txBox="1">
            <a:spLocks noGrp="1"/>
          </p:cNvSpPr>
          <p:nvPr>
            <p:ph type="title"/>
          </p:nvPr>
        </p:nvSpPr>
        <p:spPr>
          <a:xfrm>
            <a:off x="1812730" y="1151930"/>
            <a:ext cx="5518500" cy="2321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buNone/>
              <a:defRPr sz="1800"/>
            </a:lvl2pPr>
            <a:lvl3pPr lvl="2" indent="0" rtl="0">
              <a:spcBef>
                <a:spcPts val="0"/>
              </a:spcBef>
              <a:buNone/>
              <a:defRPr sz="1800"/>
            </a:lvl3pPr>
            <a:lvl4pPr lvl="3" indent="0" rtl="0">
              <a:spcBef>
                <a:spcPts val="0"/>
              </a:spcBef>
              <a:buNone/>
              <a:defRPr sz="1800"/>
            </a:lvl4pPr>
            <a:lvl5pPr lvl="4" indent="0" rtl="0">
              <a:spcBef>
                <a:spcPts val="0"/>
              </a:spcBef>
              <a:buNone/>
              <a:defRPr sz="1800"/>
            </a:lvl5pPr>
            <a:lvl6pPr lvl="5" indent="0" rtl="0">
              <a:spcBef>
                <a:spcPts val="0"/>
              </a:spcBef>
              <a:buNone/>
              <a:defRPr sz="1800"/>
            </a:lvl6pPr>
            <a:lvl7pPr lvl="6" indent="0" rtl="0">
              <a:spcBef>
                <a:spcPts val="0"/>
              </a:spcBef>
              <a:buNone/>
              <a:defRPr sz="1800"/>
            </a:lvl7pPr>
            <a:lvl8pPr lvl="7" indent="0" rtl="0">
              <a:spcBef>
                <a:spcPts val="0"/>
              </a:spcBef>
              <a:buNone/>
              <a:defRPr sz="1800"/>
            </a:lvl8pPr>
            <a:lvl9pPr lvl="8" indent="0" rtl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212" name="Shape 212"/>
          <p:cNvSpPr txBox="1">
            <a:spLocks noGrp="1"/>
          </p:cNvSpPr>
          <p:nvPr>
            <p:ph type="body" idx="1"/>
          </p:nvPr>
        </p:nvSpPr>
        <p:spPr>
          <a:xfrm>
            <a:off x="1812730" y="3536160"/>
            <a:ext cx="5518500" cy="794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spcBef>
                <a:spcPts val="0"/>
              </a:spcBef>
              <a:buFont typeface="Calibri"/>
              <a:buNone/>
              <a:defRPr sz="1600" b="0" i="0" u="none" strike="noStrike" cap="none"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127000" algn="ctr" rtl="0">
              <a:spcBef>
                <a:spcPts val="0"/>
              </a:spcBef>
              <a:buFont typeface="Calibri"/>
              <a:buNone/>
              <a:defRPr sz="16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254000" algn="ctr" rtl="0">
              <a:spcBef>
                <a:spcPts val="0"/>
              </a:spcBef>
              <a:buFont typeface="Calibri"/>
              <a:buNone/>
              <a:defRPr sz="16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381000" algn="ctr" rtl="0">
              <a:spcBef>
                <a:spcPts val="0"/>
              </a:spcBef>
              <a:buFont typeface="Calibri"/>
              <a:buNone/>
              <a:defRPr sz="16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508000" algn="ctr" rtl="0">
              <a:spcBef>
                <a:spcPts val="0"/>
              </a:spcBef>
              <a:buFont typeface="Calibri"/>
              <a:buNone/>
              <a:defRPr sz="16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lvl="7" indent="0" rtl="0">
              <a:spcBef>
                <a:spcPts val="0"/>
              </a:spcBef>
              <a:buNone/>
              <a:defRPr sz="1800"/>
            </a:lvl8pPr>
            <a:lvl9pPr lvl="8" indent="0" rtl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213" name="Shape 213"/>
          <p:cNvSpPr txBox="1">
            <a:spLocks noGrp="1"/>
          </p:cNvSpPr>
          <p:nvPr>
            <p:ph type="sldNum" idx="12"/>
          </p:nvPr>
        </p:nvSpPr>
        <p:spPr>
          <a:xfrm>
            <a:off x="8440963" y="6324303"/>
            <a:ext cx="327900" cy="4005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" sz="18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bg>
      <p:bgPr>
        <a:solidFill>
          <a:schemeClr val="dk1"/>
        </a:solidFill>
        <a:effectLst/>
      </p:bgPr>
    </p:bg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 txBox="1">
            <a:spLocks noGrp="1"/>
          </p:cNvSpPr>
          <p:nvPr>
            <p:ph type="ctrTitle"/>
          </p:nvPr>
        </p:nvSpPr>
        <p:spPr>
          <a:xfrm>
            <a:off x="685800" y="2130439"/>
            <a:ext cx="7772400" cy="1469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lt1"/>
              </a:buClr>
              <a:buFont typeface="Avenir"/>
              <a:buNone/>
              <a:defRPr sz="4400" b="1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indent="0" rtl="0">
              <a:spcBef>
                <a:spcPts val="0"/>
              </a:spcBef>
              <a:buNone/>
              <a:defRPr sz="1800"/>
            </a:lvl2pPr>
            <a:lvl3pPr lvl="2" indent="0" rtl="0">
              <a:spcBef>
                <a:spcPts val="0"/>
              </a:spcBef>
              <a:buNone/>
              <a:defRPr sz="1800"/>
            </a:lvl3pPr>
            <a:lvl4pPr lvl="3" indent="0" rtl="0">
              <a:spcBef>
                <a:spcPts val="0"/>
              </a:spcBef>
              <a:buNone/>
              <a:defRPr sz="1800"/>
            </a:lvl4pPr>
            <a:lvl5pPr lvl="4" indent="0" rtl="0">
              <a:spcBef>
                <a:spcPts val="0"/>
              </a:spcBef>
              <a:buNone/>
              <a:defRPr sz="1800"/>
            </a:lvl5pPr>
            <a:lvl6pPr lvl="5" indent="0" rtl="0">
              <a:spcBef>
                <a:spcPts val="0"/>
              </a:spcBef>
              <a:buNone/>
              <a:defRPr sz="1800"/>
            </a:lvl6pPr>
            <a:lvl7pPr lvl="6" indent="0" rtl="0">
              <a:spcBef>
                <a:spcPts val="0"/>
              </a:spcBef>
              <a:buNone/>
              <a:defRPr sz="1800"/>
            </a:lvl7pPr>
            <a:lvl8pPr lvl="7" indent="0" rtl="0">
              <a:spcBef>
                <a:spcPts val="0"/>
              </a:spcBef>
              <a:buNone/>
              <a:defRPr sz="1800"/>
            </a:lvl8pPr>
            <a:lvl9pPr lvl="8" indent="0" rtl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221" name="Shape 221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spcBef>
                <a:spcPts val="560"/>
              </a:spcBef>
              <a:buClr>
                <a:srgbClr val="34AD91"/>
              </a:buClr>
              <a:buFont typeface="Noto Sans Symbols"/>
              <a:buNone/>
              <a:defRPr sz="2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457200" marR="0" lvl="1" indent="0" algn="ctr" rtl="0">
              <a:spcBef>
                <a:spcPts val="560"/>
              </a:spcBef>
              <a:buClr>
                <a:srgbClr val="34AD91"/>
              </a:buClr>
              <a:buFont typeface="Arial"/>
              <a:buNone/>
              <a:defRPr sz="2800" b="0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914400" marR="0" lvl="2" indent="0" algn="ctr" rtl="0">
              <a:spcBef>
                <a:spcPts val="480"/>
              </a:spcBef>
              <a:buClr>
                <a:srgbClr val="888888"/>
              </a:buClr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371600" marR="0" lvl="3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1828800" marR="0" lvl="4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286000" marR="0" lvl="5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Vertical Title and Text"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 txBox="1">
            <a:spLocks noGrp="1"/>
          </p:cNvSpPr>
          <p:nvPr>
            <p:ph type="title"/>
          </p:nvPr>
        </p:nvSpPr>
        <p:spPr>
          <a:xfrm rot="5400000">
            <a:off x="4732350" y="2171690"/>
            <a:ext cx="5851500" cy="20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Avenir"/>
              <a:buNone/>
              <a:defRPr sz="4400" b="1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indent="0" rtl="0">
              <a:spcBef>
                <a:spcPts val="0"/>
              </a:spcBef>
              <a:buNone/>
              <a:defRPr sz="1800"/>
            </a:lvl2pPr>
            <a:lvl3pPr lvl="2" indent="0" rtl="0">
              <a:spcBef>
                <a:spcPts val="0"/>
              </a:spcBef>
              <a:buNone/>
              <a:defRPr sz="1800"/>
            </a:lvl3pPr>
            <a:lvl4pPr lvl="3" indent="0" rtl="0">
              <a:spcBef>
                <a:spcPts val="0"/>
              </a:spcBef>
              <a:buNone/>
              <a:defRPr sz="1800"/>
            </a:lvl4pPr>
            <a:lvl5pPr lvl="4" indent="0" rtl="0">
              <a:spcBef>
                <a:spcPts val="0"/>
              </a:spcBef>
              <a:buNone/>
              <a:defRPr sz="1800"/>
            </a:lvl5pPr>
            <a:lvl6pPr lvl="5" indent="0" rtl="0">
              <a:spcBef>
                <a:spcPts val="0"/>
              </a:spcBef>
              <a:buNone/>
              <a:defRPr sz="1800"/>
            </a:lvl6pPr>
            <a:lvl7pPr lvl="6" indent="0" rtl="0">
              <a:spcBef>
                <a:spcPts val="0"/>
              </a:spcBef>
              <a:buNone/>
              <a:defRPr sz="1800"/>
            </a:lvl7pPr>
            <a:lvl8pPr lvl="7" indent="0" rtl="0">
              <a:spcBef>
                <a:spcPts val="0"/>
              </a:spcBef>
              <a:buNone/>
              <a:defRPr sz="1800"/>
            </a:lvl8pPr>
            <a:lvl9pPr lvl="8" indent="0" rtl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224" name="Shape 224"/>
          <p:cNvSpPr txBox="1">
            <a:spLocks noGrp="1"/>
          </p:cNvSpPr>
          <p:nvPr>
            <p:ph type="body" idx="1"/>
          </p:nvPr>
        </p:nvSpPr>
        <p:spPr>
          <a:xfrm rot="5400000">
            <a:off x="541350" y="190490"/>
            <a:ext cx="5851500" cy="6019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rgbClr val="34AD91"/>
              </a:buClr>
              <a:buSzPct val="100000"/>
              <a:buFont typeface="Noto Sans Symbols"/>
              <a:buChar char="▪"/>
              <a:defRPr sz="32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742950" marR="0" lvl="1" indent="-107950" algn="l" rtl="0">
              <a:spcBef>
                <a:spcPts val="560"/>
              </a:spcBef>
              <a:buClr>
                <a:srgbClr val="34AD9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5" name="Shape 225"/>
          <p:cNvSpPr txBox="1">
            <a:spLocks noGrp="1"/>
          </p:cNvSpPr>
          <p:nvPr>
            <p:ph type="dt" idx="10"/>
          </p:nvPr>
        </p:nvSpPr>
        <p:spPr>
          <a:xfrm>
            <a:off x="457200" y="6356352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6" name="Shape 226"/>
          <p:cNvSpPr txBox="1">
            <a:spLocks noGrp="1"/>
          </p:cNvSpPr>
          <p:nvPr>
            <p:ph type="ftr" idx="11"/>
          </p:nvPr>
        </p:nvSpPr>
        <p:spPr>
          <a:xfrm>
            <a:off x="3124200" y="6356352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7" name="Shape 227"/>
          <p:cNvSpPr txBox="1">
            <a:spLocks noGrp="1"/>
          </p:cNvSpPr>
          <p:nvPr>
            <p:ph type="sldNum" idx="12"/>
          </p:nvPr>
        </p:nvSpPr>
        <p:spPr>
          <a:xfrm>
            <a:off x="6553200" y="6356352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 b="0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rPr>
              <a:t>‹#›</a:t>
            </a:fld>
            <a:endParaRPr lang="en" sz="1200" b="0" i="0" u="none" strike="noStrike" cap="none">
              <a:solidFill>
                <a:srgbClr val="888888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 txBox="1">
            <a:spLocks noGrp="1"/>
          </p:cNvSpPr>
          <p:nvPr>
            <p:ph type="title"/>
          </p:nvPr>
        </p:nvSpPr>
        <p:spPr>
          <a:xfrm>
            <a:off x="457222" y="274651"/>
            <a:ext cx="7474800" cy="898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Avenir"/>
              <a:buNone/>
              <a:defRPr sz="4400" b="1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indent="0" rtl="0">
              <a:spcBef>
                <a:spcPts val="0"/>
              </a:spcBef>
              <a:buNone/>
              <a:defRPr sz="1800"/>
            </a:lvl2pPr>
            <a:lvl3pPr lvl="2" indent="0" rtl="0">
              <a:spcBef>
                <a:spcPts val="0"/>
              </a:spcBef>
              <a:buNone/>
              <a:defRPr sz="1800"/>
            </a:lvl3pPr>
            <a:lvl4pPr lvl="3" indent="0" rtl="0">
              <a:spcBef>
                <a:spcPts val="0"/>
              </a:spcBef>
              <a:buNone/>
              <a:defRPr sz="1800"/>
            </a:lvl4pPr>
            <a:lvl5pPr lvl="4" indent="0" rtl="0">
              <a:spcBef>
                <a:spcPts val="0"/>
              </a:spcBef>
              <a:buNone/>
              <a:defRPr sz="1800"/>
            </a:lvl5pPr>
            <a:lvl6pPr lvl="5" indent="0" rtl="0">
              <a:spcBef>
                <a:spcPts val="0"/>
              </a:spcBef>
              <a:buNone/>
              <a:defRPr sz="1800"/>
            </a:lvl6pPr>
            <a:lvl7pPr lvl="6" indent="0" rtl="0">
              <a:spcBef>
                <a:spcPts val="0"/>
              </a:spcBef>
              <a:buNone/>
              <a:defRPr sz="1800"/>
            </a:lvl7pPr>
            <a:lvl8pPr lvl="7" indent="0" rtl="0">
              <a:spcBef>
                <a:spcPts val="0"/>
              </a:spcBef>
              <a:buNone/>
              <a:defRPr sz="1800"/>
            </a:lvl8pPr>
            <a:lvl9pPr lvl="8" indent="0" rtl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230" name="Shape 230"/>
          <p:cNvSpPr txBox="1">
            <a:spLocks noGrp="1"/>
          </p:cNvSpPr>
          <p:nvPr>
            <p:ph type="body" idx="1"/>
          </p:nvPr>
        </p:nvSpPr>
        <p:spPr>
          <a:xfrm>
            <a:off x="457200" y="1474378"/>
            <a:ext cx="8229600" cy="4651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rgbClr val="34AD91"/>
              </a:buClr>
              <a:buSzPct val="100000"/>
              <a:buFont typeface="Noto Sans Symbols"/>
              <a:buChar char="▪"/>
              <a:defRPr sz="32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742950" marR="0" lvl="1" indent="-107950" algn="l" rtl="0">
              <a:spcBef>
                <a:spcPts val="560"/>
              </a:spcBef>
              <a:buClr>
                <a:srgbClr val="34AD9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1" name="Shape 231"/>
          <p:cNvSpPr txBox="1">
            <a:spLocks noGrp="1"/>
          </p:cNvSpPr>
          <p:nvPr>
            <p:ph type="dt" idx="10"/>
          </p:nvPr>
        </p:nvSpPr>
        <p:spPr>
          <a:xfrm>
            <a:off x="457200" y="6356352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2" name="Shape 232"/>
          <p:cNvSpPr txBox="1">
            <a:spLocks noGrp="1"/>
          </p:cNvSpPr>
          <p:nvPr>
            <p:ph type="ftr" idx="11"/>
          </p:nvPr>
        </p:nvSpPr>
        <p:spPr>
          <a:xfrm>
            <a:off x="3124200" y="6356352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3" name="Shape 233"/>
          <p:cNvSpPr txBox="1">
            <a:spLocks noGrp="1"/>
          </p:cNvSpPr>
          <p:nvPr>
            <p:ph type="sldNum" idx="12"/>
          </p:nvPr>
        </p:nvSpPr>
        <p:spPr>
          <a:xfrm>
            <a:off x="6553200" y="6356352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 b="0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rPr>
              <a:t>‹#›</a:t>
            </a:fld>
            <a:endParaRPr lang="en" sz="1200" b="0" i="0" u="none" strike="noStrike" cap="none">
              <a:solidFill>
                <a:srgbClr val="888888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cxnSp>
        <p:nvCxnSpPr>
          <p:cNvPr id="234" name="Shape 234"/>
          <p:cNvCxnSpPr/>
          <p:nvPr/>
        </p:nvCxnSpPr>
        <p:spPr>
          <a:xfrm>
            <a:off x="457200" y="1173044"/>
            <a:ext cx="8229600" cy="0"/>
          </a:xfrm>
          <a:prstGeom prst="straightConnector1">
            <a:avLst/>
          </a:prstGeom>
          <a:noFill/>
          <a:ln w="25400" cap="flat" cmpd="sng">
            <a:solidFill>
              <a:srgbClr val="34AD9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35" name="Shape 235" descr="avatar_emerald_200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113485" y="274653"/>
            <a:ext cx="573300" cy="57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bg>
      <p:bgPr>
        <a:solidFill>
          <a:srgbClr val="34AD91"/>
        </a:solidFill>
        <a:effectLst/>
      </p:bgPr>
    </p:bg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 txBox="1">
            <a:spLocks noGrp="1"/>
          </p:cNvSpPr>
          <p:nvPr>
            <p:ph type="title"/>
          </p:nvPr>
        </p:nvSpPr>
        <p:spPr>
          <a:xfrm>
            <a:off x="722312" y="4406901"/>
            <a:ext cx="7772400" cy="1362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Clr>
                <a:srgbClr val="FFFFFF"/>
              </a:buClr>
              <a:buFont typeface="Avenir"/>
              <a:buNone/>
              <a:defRPr sz="4000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indent="0" rtl="0">
              <a:spcBef>
                <a:spcPts val="0"/>
              </a:spcBef>
              <a:buNone/>
              <a:defRPr sz="1800"/>
            </a:lvl2pPr>
            <a:lvl3pPr lvl="2" indent="0" rtl="0">
              <a:spcBef>
                <a:spcPts val="0"/>
              </a:spcBef>
              <a:buNone/>
              <a:defRPr sz="1800"/>
            </a:lvl3pPr>
            <a:lvl4pPr lvl="3" indent="0" rtl="0">
              <a:spcBef>
                <a:spcPts val="0"/>
              </a:spcBef>
              <a:buNone/>
              <a:defRPr sz="1800"/>
            </a:lvl4pPr>
            <a:lvl5pPr lvl="4" indent="0" rtl="0">
              <a:spcBef>
                <a:spcPts val="0"/>
              </a:spcBef>
              <a:buNone/>
              <a:defRPr sz="1800"/>
            </a:lvl5pPr>
            <a:lvl6pPr lvl="5" indent="0" rtl="0">
              <a:spcBef>
                <a:spcPts val="0"/>
              </a:spcBef>
              <a:buNone/>
              <a:defRPr sz="1800"/>
            </a:lvl6pPr>
            <a:lvl7pPr lvl="6" indent="0" rtl="0">
              <a:spcBef>
                <a:spcPts val="0"/>
              </a:spcBef>
              <a:buNone/>
              <a:defRPr sz="1800"/>
            </a:lvl7pPr>
            <a:lvl8pPr lvl="7" indent="0" rtl="0">
              <a:spcBef>
                <a:spcPts val="0"/>
              </a:spcBef>
              <a:buNone/>
              <a:defRPr sz="1800"/>
            </a:lvl8pPr>
            <a:lvl9pPr lvl="8" indent="0" rtl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238" name="Shape 238"/>
          <p:cNvSpPr txBox="1">
            <a:spLocks noGrp="1"/>
          </p:cNvSpPr>
          <p:nvPr>
            <p:ph type="body" idx="1"/>
          </p:nvPr>
        </p:nvSpPr>
        <p:spPr>
          <a:xfrm>
            <a:off x="722312" y="2906713"/>
            <a:ext cx="7772400" cy="150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400"/>
              </a:spcBef>
              <a:buClr>
                <a:srgbClr val="34AD91"/>
              </a:buClr>
              <a:buFont typeface="Noto Sans Symbols"/>
              <a:buNone/>
              <a:defRPr sz="20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457200" marR="0" lvl="1" indent="0" algn="l" rtl="0">
              <a:spcBef>
                <a:spcPts val="360"/>
              </a:spcBef>
              <a:buClr>
                <a:srgbClr val="34AD91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914400" marR="0" lvl="2" indent="0" algn="l" rtl="0">
              <a:spcBef>
                <a:spcPts val="320"/>
              </a:spcBef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371600" marR="0" lvl="3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1828800" marR="0" lvl="4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286000" marR="0" lvl="5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9" name="Shape 239"/>
          <p:cNvSpPr txBox="1">
            <a:spLocks noGrp="1"/>
          </p:cNvSpPr>
          <p:nvPr>
            <p:ph type="dt" idx="10"/>
          </p:nvPr>
        </p:nvSpPr>
        <p:spPr>
          <a:xfrm>
            <a:off x="457200" y="6356352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0" name="Shape 240"/>
          <p:cNvSpPr txBox="1">
            <a:spLocks noGrp="1"/>
          </p:cNvSpPr>
          <p:nvPr>
            <p:ph type="sldNum" idx="12"/>
          </p:nvPr>
        </p:nvSpPr>
        <p:spPr>
          <a:xfrm>
            <a:off x="6553200" y="6356352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‹#›</a:t>
            </a:fld>
            <a:endParaRPr lang="en" sz="1200" b="0" i="0" u="none" strike="noStrike" cap="none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241" name="Shape 241" descr="avatar_white_200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113484" y="274653"/>
            <a:ext cx="573300" cy="57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 txBox="1">
            <a:spLocks noGrp="1"/>
          </p:cNvSpPr>
          <p:nvPr>
            <p:ph type="dt" idx="10"/>
          </p:nvPr>
        </p:nvSpPr>
        <p:spPr>
          <a:xfrm>
            <a:off x="457200" y="6356352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4" name="Shape 244"/>
          <p:cNvSpPr txBox="1">
            <a:spLocks noGrp="1"/>
          </p:cNvSpPr>
          <p:nvPr>
            <p:ph type="ftr" idx="11"/>
          </p:nvPr>
        </p:nvSpPr>
        <p:spPr>
          <a:xfrm>
            <a:off x="3124200" y="6356352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5" name="Shape 245"/>
          <p:cNvSpPr txBox="1">
            <a:spLocks noGrp="1"/>
          </p:cNvSpPr>
          <p:nvPr>
            <p:ph type="sldNum" idx="12"/>
          </p:nvPr>
        </p:nvSpPr>
        <p:spPr>
          <a:xfrm>
            <a:off x="6553200" y="6356352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 b="0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rPr>
              <a:t>‹#›</a:t>
            </a:fld>
            <a:endParaRPr lang="en" sz="1200" b="0" i="0" u="none" strike="noStrike" cap="none">
              <a:solidFill>
                <a:srgbClr val="888888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246" name="Shape 246" descr="avatar_emerald_200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113485" y="274653"/>
            <a:ext cx="573300" cy="57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 txBox="1">
            <a:spLocks noGrp="1"/>
          </p:cNvSpPr>
          <p:nvPr>
            <p:ph type="title"/>
          </p:nvPr>
        </p:nvSpPr>
        <p:spPr>
          <a:xfrm>
            <a:off x="457200" y="274651"/>
            <a:ext cx="8229600" cy="898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Avenir"/>
              <a:buNone/>
              <a:defRPr sz="4400" b="1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indent="0" rtl="0">
              <a:spcBef>
                <a:spcPts val="0"/>
              </a:spcBef>
              <a:buNone/>
              <a:defRPr sz="1800"/>
            </a:lvl2pPr>
            <a:lvl3pPr lvl="2" indent="0" rtl="0">
              <a:spcBef>
                <a:spcPts val="0"/>
              </a:spcBef>
              <a:buNone/>
              <a:defRPr sz="1800"/>
            </a:lvl3pPr>
            <a:lvl4pPr lvl="3" indent="0" rtl="0">
              <a:spcBef>
                <a:spcPts val="0"/>
              </a:spcBef>
              <a:buNone/>
              <a:defRPr sz="1800"/>
            </a:lvl4pPr>
            <a:lvl5pPr lvl="4" indent="0" rtl="0">
              <a:spcBef>
                <a:spcPts val="0"/>
              </a:spcBef>
              <a:buNone/>
              <a:defRPr sz="1800"/>
            </a:lvl5pPr>
            <a:lvl6pPr lvl="5" indent="0" rtl="0">
              <a:spcBef>
                <a:spcPts val="0"/>
              </a:spcBef>
              <a:buNone/>
              <a:defRPr sz="1800"/>
            </a:lvl6pPr>
            <a:lvl7pPr lvl="6" indent="0" rtl="0">
              <a:spcBef>
                <a:spcPts val="0"/>
              </a:spcBef>
              <a:buNone/>
              <a:defRPr sz="1800"/>
            </a:lvl7pPr>
            <a:lvl8pPr lvl="7" indent="0" rtl="0">
              <a:spcBef>
                <a:spcPts val="0"/>
              </a:spcBef>
              <a:buNone/>
              <a:defRPr sz="1800"/>
            </a:lvl8pPr>
            <a:lvl9pPr lvl="8" indent="0" rtl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256" name="Shape 256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00" cy="63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480"/>
              </a:spcBef>
              <a:buClr>
                <a:srgbClr val="34AD91"/>
              </a:buClr>
              <a:buFont typeface="Noto Sans Symbols"/>
              <a:buNone/>
              <a:defRPr sz="2400" b="1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457200" marR="0" lvl="1" indent="0" algn="l" rtl="0">
              <a:spcBef>
                <a:spcPts val="400"/>
              </a:spcBef>
              <a:buClr>
                <a:srgbClr val="34AD91"/>
              </a:buClr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914400" marR="0" lvl="2" indent="0" algn="l" rtl="0">
              <a:spcBef>
                <a:spcPts val="360"/>
              </a:spcBef>
              <a:buClr>
                <a:schemeClr val="dk1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371600" marR="0" lvl="3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1828800" marR="0" lvl="4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286000" marR="0" lvl="5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57" name="Shape 257"/>
          <p:cNvSpPr txBox="1">
            <a:spLocks noGrp="1"/>
          </p:cNvSpPr>
          <p:nvPr>
            <p:ph type="body" idx="2"/>
          </p:nvPr>
        </p:nvSpPr>
        <p:spPr>
          <a:xfrm>
            <a:off x="457200" y="2174874"/>
            <a:ext cx="4040100" cy="3951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90500" algn="l" rtl="0">
              <a:spcBef>
                <a:spcPts val="480"/>
              </a:spcBef>
              <a:buClr>
                <a:srgbClr val="34AD91"/>
              </a:buClr>
              <a:buSzPct val="100000"/>
              <a:buFont typeface="Noto Sans Symbols"/>
              <a:buChar char="▪"/>
              <a:defRPr sz="2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742950" marR="0" lvl="1" indent="-158750" algn="l" rtl="0">
              <a:spcBef>
                <a:spcPts val="400"/>
              </a:spcBef>
              <a:buClr>
                <a:srgbClr val="34AD9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143000" marR="0" lvl="2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600200" marR="0" lvl="3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057400" marR="0" lvl="4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514600" marR="0" lvl="5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58" name="Shape 258"/>
          <p:cNvSpPr txBox="1">
            <a:spLocks noGrp="1"/>
          </p:cNvSpPr>
          <p:nvPr>
            <p:ph type="body" idx="3"/>
          </p:nvPr>
        </p:nvSpPr>
        <p:spPr>
          <a:xfrm>
            <a:off x="4645032" y="1535113"/>
            <a:ext cx="4041900" cy="63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480"/>
              </a:spcBef>
              <a:buClr>
                <a:srgbClr val="34AD91"/>
              </a:buClr>
              <a:buFont typeface="Noto Sans Symbols"/>
              <a:buNone/>
              <a:defRPr sz="2400" b="1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457200" marR="0" lvl="1" indent="0" algn="l" rtl="0">
              <a:spcBef>
                <a:spcPts val="400"/>
              </a:spcBef>
              <a:buClr>
                <a:srgbClr val="34AD91"/>
              </a:buClr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914400" marR="0" lvl="2" indent="0" algn="l" rtl="0">
              <a:spcBef>
                <a:spcPts val="360"/>
              </a:spcBef>
              <a:buClr>
                <a:schemeClr val="dk1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371600" marR="0" lvl="3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1828800" marR="0" lvl="4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286000" marR="0" lvl="5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59" name="Shape 259"/>
          <p:cNvSpPr txBox="1">
            <a:spLocks noGrp="1"/>
          </p:cNvSpPr>
          <p:nvPr>
            <p:ph type="body" idx="4"/>
          </p:nvPr>
        </p:nvSpPr>
        <p:spPr>
          <a:xfrm>
            <a:off x="4645032" y="2174874"/>
            <a:ext cx="4041900" cy="3951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90500" algn="l" rtl="0">
              <a:spcBef>
                <a:spcPts val="480"/>
              </a:spcBef>
              <a:buClr>
                <a:srgbClr val="34AD91"/>
              </a:buClr>
              <a:buSzPct val="100000"/>
              <a:buFont typeface="Noto Sans Symbols"/>
              <a:buChar char="▪"/>
              <a:defRPr sz="2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742950" marR="0" lvl="1" indent="-158750" algn="l" rtl="0">
              <a:spcBef>
                <a:spcPts val="400"/>
              </a:spcBef>
              <a:buClr>
                <a:srgbClr val="34AD9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143000" marR="0" lvl="2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600200" marR="0" lvl="3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057400" marR="0" lvl="4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514600" marR="0" lvl="5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0" name="Shape 260"/>
          <p:cNvSpPr txBox="1">
            <a:spLocks noGrp="1"/>
          </p:cNvSpPr>
          <p:nvPr>
            <p:ph type="dt" idx="10"/>
          </p:nvPr>
        </p:nvSpPr>
        <p:spPr>
          <a:xfrm>
            <a:off x="457200" y="6356352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1" name="Shape 261"/>
          <p:cNvSpPr txBox="1">
            <a:spLocks noGrp="1"/>
          </p:cNvSpPr>
          <p:nvPr>
            <p:ph type="ftr" idx="11"/>
          </p:nvPr>
        </p:nvSpPr>
        <p:spPr>
          <a:xfrm>
            <a:off x="3124200" y="6356352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2" name="Shape 262"/>
          <p:cNvSpPr txBox="1">
            <a:spLocks noGrp="1"/>
          </p:cNvSpPr>
          <p:nvPr>
            <p:ph type="sldNum" idx="12"/>
          </p:nvPr>
        </p:nvSpPr>
        <p:spPr>
          <a:xfrm>
            <a:off x="6553200" y="6356352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rPr>
              <a:t>‹#›</a:t>
            </a:fld>
            <a:endParaRPr lang="en" sz="1200">
              <a:solidFill>
                <a:srgbClr val="888888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cxnSp>
        <p:nvCxnSpPr>
          <p:cNvPr id="263" name="Shape 263"/>
          <p:cNvCxnSpPr/>
          <p:nvPr/>
        </p:nvCxnSpPr>
        <p:spPr>
          <a:xfrm>
            <a:off x="457200" y="1173044"/>
            <a:ext cx="8229600" cy="0"/>
          </a:xfrm>
          <a:prstGeom prst="straightConnector1">
            <a:avLst/>
          </a:prstGeom>
          <a:noFill/>
          <a:ln w="25400" cap="flat" cmpd="sng">
            <a:solidFill>
              <a:srgbClr val="34AD9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64" name="Shape 264" descr="avatar_emerald_200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113485" y="274653"/>
            <a:ext cx="573300" cy="57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7474800" cy="898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66" name="Shape 66"/>
          <p:cNvSpPr txBox="1">
            <a:spLocks noGrp="1"/>
          </p:cNvSpPr>
          <p:nvPr>
            <p:ph type="body" idx="1"/>
          </p:nvPr>
        </p:nvSpPr>
        <p:spPr>
          <a:xfrm>
            <a:off x="457200" y="1474375"/>
            <a:ext cx="8229600" cy="4651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rgbClr val="34AD91"/>
              </a:buClr>
              <a:buSzPct val="100000"/>
              <a:buFont typeface="Noto Sans Symbols"/>
              <a:buChar char="▪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107950" algn="l" rtl="0">
              <a:spcBef>
                <a:spcPts val="560"/>
              </a:spcBef>
              <a:buClr>
                <a:srgbClr val="34AD9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20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0" name="Shape 70" descr="avatar_emerald_200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022838" y="382257"/>
            <a:ext cx="498000" cy="495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1" name="Shape 71"/>
          <p:cNvCxnSpPr/>
          <p:nvPr/>
        </p:nvCxnSpPr>
        <p:spPr>
          <a:xfrm>
            <a:off x="457200" y="1173044"/>
            <a:ext cx="8229600" cy="0"/>
          </a:xfrm>
          <a:prstGeom prst="straightConnector1">
            <a:avLst/>
          </a:prstGeom>
          <a:noFill/>
          <a:ln w="25400" cap="flat" cmpd="sng">
            <a:solidFill>
              <a:srgbClr val="34AD9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 txBox="1">
            <a:spLocks noGrp="1"/>
          </p:cNvSpPr>
          <p:nvPr>
            <p:ph type="title"/>
          </p:nvPr>
        </p:nvSpPr>
        <p:spPr>
          <a:xfrm>
            <a:off x="457200" y="274651"/>
            <a:ext cx="8229600" cy="898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Avenir"/>
              <a:buNone/>
              <a:defRPr sz="4400" b="1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indent="0" rtl="0">
              <a:spcBef>
                <a:spcPts val="0"/>
              </a:spcBef>
              <a:buNone/>
              <a:defRPr sz="1800"/>
            </a:lvl2pPr>
            <a:lvl3pPr lvl="2" indent="0" rtl="0">
              <a:spcBef>
                <a:spcPts val="0"/>
              </a:spcBef>
              <a:buNone/>
              <a:defRPr sz="1800"/>
            </a:lvl3pPr>
            <a:lvl4pPr lvl="3" indent="0" rtl="0">
              <a:spcBef>
                <a:spcPts val="0"/>
              </a:spcBef>
              <a:buNone/>
              <a:defRPr sz="1800"/>
            </a:lvl4pPr>
            <a:lvl5pPr lvl="4" indent="0" rtl="0">
              <a:spcBef>
                <a:spcPts val="0"/>
              </a:spcBef>
              <a:buNone/>
              <a:defRPr sz="1800"/>
            </a:lvl5pPr>
            <a:lvl6pPr lvl="5" indent="0" rtl="0">
              <a:spcBef>
                <a:spcPts val="0"/>
              </a:spcBef>
              <a:buNone/>
              <a:defRPr sz="1800"/>
            </a:lvl6pPr>
            <a:lvl7pPr lvl="6" indent="0" rtl="0">
              <a:spcBef>
                <a:spcPts val="0"/>
              </a:spcBef>
              <a:buNone/>
              <a:defRPr sz="1800"/>
            </a:lvl7pPr>
            <a:lvl8pPr lvl="7" indent="0" rtl="0">
              <a:spcBef>
                <a:spcPts val="0"/>
              </a:spcBef>
              <a:buNone/>
              <a:defRPr sz="1800"/>
            </a:lvl8pPr>
            <a:lvl9pPr lvl="8" indent="0" rtl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267" name="Shape 267"/>
          <p:cNvSpPr txBox="1">
            <a:spLocks noGrp="1"/>
          </p:cNvSpPr>
          <p:nvPr>
            <p:ph type="body" idx="1"/>
          </p:nvPr>
        </p:nvSpPr>
        <p:spPr>
          <a:xfrm>
            <a:off x="457200" y="1600201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65100" algn="l" rtl="0">
              <a:spcBef>
                <a:spcPts val="560"/>
              </a:spcBef>
              <a:buClr>
                <a:srgbClr val="34AD91"/>
              </a:buClr>
              <a:buSzPct val="100000"/>
              <a:buFont typeface="Noto Sans Symbols"/>
              <a:buChar char="▪"/>
              <a:defRPr sz="2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742950" marR="0" lvl="1" indent="-133350" algn="l" rtl="0">
              <a:spcBef>
                <a:spcPts val="480"/>
              </a:spcBef>
              <a:buClr>
                <a:srgbClr val="34AD9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143000" marR="0" lvl="2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600200" marR="0" lvl="3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057400" marR="0" lvl="4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514600" marR="0" lvl="5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8" name="Shape 268"/>
          <p:cNvSpPr txBox="1">
            <a:spLocks noGrp="1"/>
          </p:cNvSpPr>
          <p:nvPr>
            <p:ph type="body" idx="2"/>
          </p:nvPr>
        </p:nvSpPr>
        <p:spPr>
          <a:xfrm>
            <a:off x="4648200" y="1600201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65100" algn="l" rtl="0">
              <a:spcBef>
                <a:spcPts val="560"/>
              </a:spcBef>
              <a:buClr>
                <a:srgbClr val="34AD91"/>
              </a:buClr>
              <a:buSzPct val="100000"/>
              <a:buFont typeface="Noto Sans Symbols"/>
              <a:buChar char="▪"/>
              <a:defRPr sz="2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742950" marR="0" lvl="1" indent="-133350" algn="l" rtl="0">
              <a:spcBef>
                <a:spcPts val="480"/>
              </a:spcBef>
              <a:buClr>
                <a:srgbClr val="34AD9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143000" marR="0" lvl="2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600200" marR="0" lvl="3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057400" marR="0" lvl="4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514600" marR="0" lvl="5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9" name="Shape 269"/>
          <p:cNvSpPr txBox="1">
            <a:spLocks noGrp="1"/>
          </p:cNvSpPr>
          <p:nvPr>
            <p:ph type="dt" idx="10"/>
          </p:nvPr>
        </p:nvSpPr>
        <p:spPr>
          <a:xfrm>
            <a:off x="457200" y="6356352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0" name="Shape 270"/>
          <p:cNvSpPr txBox="1">
            <a:spLocks noGrp="1"/>
          </p:cNvSpPr>
          <p:nvPr>
            <p:ph type="ftr" idx="11"/>
          </p:nvPr>
        </p:nvSpPr>
        <p:spPr>
          <a:xfrm>
            <a:off x="3124200" y="6356352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1" name="Shape 271"/>
          <p:cNvSpPr txBox="1">
            <a:spLocks noGrp="1"/>
          </p:cNvSpPr>
          <p:nvPr>
            <p:ph type="sldNum" idx="12"/>
          </p:nvPr>
        </p:nvSpPr>
        <p:spPr>
          <a:xfrm>
            <a:off x="6553200" y="6356352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rPr>
              <a:t>‹#›</a:t>
            </a:fld>
            <a:endParaRPr lang="en" sz="1200">
              <a:solidFill>
                <a:srgbClr val="888888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cxnSp>
        <p:nvCxnSpPr>
          <p:cNvPr id="272" name="Shape 272"/>
          <p:cNvCxnSpPr/>
          <p:nvPr/>
        </p:nvCxnSpPr>
        <p:spPr>
          <a:xfrm>
            <a:off x="457200" y="1173044"/>
            <a:ext cx="8229600" cy="0"/>
          </a:xfrm>
          <a:prstGeom prst="straightConnector1">
            <a:avLst/>
          </a:prstGeom>
          <a:noFill/>
          <a:ln w="25400" cap="flat" cmpd="sng">
            <a:solidFill>
              <a:srgbClr val="34AD9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73" name="Shape 273" descr="avatar_emerald_200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113485" y="274653"/>
            <a:ext cx="573300" cy="57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 txBox="1">
            <a:spLocks noGrp="1"/>
          </p:cNvSpPr>
          <p:nvPr>
            <p:ph type="title"/>
          </p:nvPr>
        </p:nvSpPr>
        <p:spPr>
          <a:xfrm>
            <a:off x="457218" y="273049"/>
            <a:ext cx="3008400" cy="1161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Avenir"/>
              <a:buNone/>
              <a:defRPr sz="2000" b="1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indent="0" rtl="0">
              <a:spcBef>
                <a:spcPts val="0"/>
              </a:spcBef>
              <a:buNone/>
              <a:defRPr sz="1800"/>
            </a:lvl2pPr>
            <a:lvl3pPr lvl="2" indent="0" rtl="0">
              <a:spcBef>
                <a:spcPts val="0"/>
              </a:spcBef>
              <a:buNone/>
              <a:defRPr sz="1800"/>
            </a:lvl3pPr>
            <a:lvl4pPr lvl="3" indent="0" rtl="0">
              <a:spcBef>
                <a:spcPts val="0"/>
              </a:spcBef>
              <a:buNone/>
              <a:defRPr sz="1800"/>
            </a:lvl4pPr>
            <a:lvl5pPr lvl="4" indent="0" rtl="0">
              <a:spcBef>
                <a:spcPts val="0"/>
              </a:spcBef>
              <a:buNone/>
              <a:defRPr sz="1800"/>
            </a:lvl5pPr>
            <a:lvl6pPr lvl="5" indent="0" rtl="0">
              <a:spcBef>
                <a:spcPts val="0"/>
              </a:spcBef>
              <a:buNone/>
              <a:defRPr sz="1800"/>
            </a:lvl6pPr>
            <a:lvl7pPr lvl="6" indent="0" rtl="0">
              <a:spcBef>
                <a:spcPts val="0"/>
              </a:spcBef>
              <a:buNone/>
              <a:defRPr sz="1800"/>
            </a:lvl7pPr>
            <a:lvl8pPr lvl="7" indent="0" rtl="0">
              <a:spcBef>
                <a:spcPts val="0"/>
              </a:spcBef>
              <a:buNone/>
              <a:defRPr sz="1800"/>
            </a:lvl8pPr>
            <a:lvl9pPr lvl="8" indent="0" rtl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276" name="Shape 276"/>
          <p:cNvSpPr txBox="1">
            <a:spLocks noGrp="1"/>
          </p:cNvSpPr>
          <p:nvPr>
            <p:ph type="body" idx="1"/>
          </p:nvPr>
        </p:nvSpPr>
        <p:spPr>
          <a:xfrm>
            <a:off x="3575050" y="273065"/>
            <a:ext cx="5111700" cy="5853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rgbClr val="34AD91"/>
              </a:buClr>
              <a:buSzPct val="100000"/>
              <a:buFont typeface="Noto Sans Symbols"/>
              <a:buChar char="▪"/>
              <a:defRPr sz="32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742950" marR="0" lvl="1" indent="-107950" algn="l" rtl="0">
              <a:spcBef>
                <a:spcPts val="560"/>
              </a:spcBef>
              <a:buClr>
                <a:srgbClr val="34AD9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7" name="Shape 277"/>
          <p:cNvSpPr txBox="1">
            <a:spLocks noGrp="1"/>
          </p:cNvSpPr>
          <p:nvPr>
            <p:ph type="body" idx="2"/>
          </p:nvPr>
        </p:nvSpPr>
        <p:spPr>
          <a:xfrm>
            <a:off x="457218" y="1435104"/>
            <a:ext cx="3008400" cy="4691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280"/>
              </a:spcBef>
              <a:buClr>
                <a:srgbClr val="34AD91"/>
              </a:buClr>
              <a:buFont typeface="Noto Sans Symbols"/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457200" marR="0" lvl="1" indent="0" algn="l" rtl="0">
              <a:spcBef>
                <a:spcPts val="240"/>
              </a:spcBef>
              <a:buClr>
                <a:srgbClr val="34AD9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914400" marR="0" lvl="2" indent="0" algn="l" rtl="0">
              <a:spcBef>
                <a:spcPts val="2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371600" marR="0" lvl="3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1828800" marR="0" lvl="4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286000" marR="0" lvl="5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8" name="Shape 278"/>
          <p:cNvSpPr txBox="1">
            <a:spLocks noGrp="1"/>
          </p:cNvSpPr>
          <p:nvPr>
            <p:ph type="dt" idx="10"/>
          </p:nvPr>
        </p:nvSpPr>
        <p:spPr>
          <a:xfrm>
            <a:off x="457200" y="6356352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9" name="Shape 279"/>
          <p:cNvSpPr txBox="1">
            <a:spLocks noGrp="1"/>
          </p:cNvSpPr>
          <p:nvPr>
            <p:ph type="ftr" idx="11"/>
          </p:nvPr>
        </p:nvSpPr>
        <p:spPr>
          <a:xfrm>
            <a:off x="3124200" y="6356352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0" name="Shape 280"/>
          <p:cNvSpPr txBox="1">
            <a:spLocks noGrp="1"/>
          </p:cNvSpPr>
          <p:nvPr>
            <p:ph type="sldNum" idx="12"/>
          </p:nvPr>
        </p:nvSpPr>
        <p:spPr>
          <a:xfrm>
            <a:off x="6553200" y="6356352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rPr>
              <a:t>‹#›</a:t>
            </a:fld>
            <a:endParaRPr lang="en" sz="1200">
              <a:solidFill>
                <a:srgbClr val="888888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hape 282"/>
          <p:cNvSpPr txBox="1">
            <a:spLocks noGrp="1"/>
          </p:cNvSpPr>
          <p:nvPr>
            <p:ph type="title"/>
          </p:nvPr>
        </p:nvSpPr>
        <p:spPr>
          <a:xfrm>
            <a:off x="1792288" y="4800601"/>
            <a:ext cx="5486400" cy="566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Avenir"/>
              <a:buNone/>
              <a:defRPr sz="2000" b="1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indent="0" rtl="0">
              <a:spcBef>
                <a:spcPts val="0"/>
              </a:spcBef>
              <a:buNone/>
              <a:defRPr sz="1800"/>
            </a:lvl2pPr>
            <a:lvl3pPr lvl="2" indent="0" rtl="0">
              <a:spcBef>
                <a:spcPts val="0"/>
              </a:spcBef>
              <a:buNone/>
              <a:defRPr sz="1800"/>
            </a:lvl3pPr>
            <a:lvl4pPr lvl="3" indent="0" rtl="0">
              <a:spcBef>
                <a:spcPts val="0"/>
              </a:spcBef>
              <a:buNone/>
              <a:defRPr sz="1800"/>
            </a:lvl4pPr>
            <a:lvl5pPr lvl="4" indent="0" rtl="0">
              <a:spcBef>
                <a:spcPts val="0"/>
              </a:spcBef>
              <a:buNone/>
              <a:defRPr sz="1800"/>
            </a:lvl5pPr>
            <a:lvl6pPr lvl="5" indent="0" rtl="0">
              <a:spcBef>
                <a:spcPts val="0"/>
              </a:spcBef>
              <a:buNone/>
              <a:defRPr sz="1800"/>
            </a:lvl6pPr>
            <a:lvl7pPr lvl="6" indent="0" rtl="0">
              <a:spcBef>
                <a:spcPts val="0"/>
              </a:spcBef>
              <a:buNone/>
              <a:defRPr sz="1800"/>
            </a:lvl7pPr>
            <a:lvl8pPr lvl="7" indent="0" rtl="0">
              <a:spcBef>
                <a:spcPts val="0"/>
              </a:spcBef>
              <a:buNone/>
              <a:defRPr sz="1800"/>
            </a:lvl8pPr>
            <a:lvl9pPr lvl="8" indent="0" rtl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283" name="Shape 283"/>
          <p:cNvSpPr>
            <a:spLocks noGrp="1"/>
          </p:cNvSpPr>
          <p:nvPr>
            <p:ph type="pic" idx="2"/>
          </p:nvPr>
        </p:nvSpPr>
        <p:spPr>
          <a:xfrm>
            <a:off x="1792288" y="612774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640"/>
              </a:spcBef>
              <a:buClr>
                <a:srgbClr val="34AD91"/>
              </a:buClr>
              <a:buFont typeface="Noto Sans Symbols"/>
              <a:buNone/>
              <a:defRPr sz="32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457200" marR="0" lvl="1" indent="0" algn="l" rtl="0">
              <a:spcBef>
                <a:spcPts val="560"/>
              </a:spcBef>
              <a:buClr>
                <a:srgbClr val="34AD91"/>
              </a:buClr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914400" marR="0" lvl="2" indent="0" algn="l" rtl="0">
              <a:spcBef>
                <a:spcPts val="480"/>
              </a:spcBef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371600" marR="0" lvl="3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1828800" marR="0" lvl="4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286000" marR="0" lvl="5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4" name="Shape 284"/>
          <p:cNvSpPr txBox="1">
            <a:spLocks noGrp="1"/>
          </p:cNvSpPr>
          <p:nvPr>
            <p:ph type="body" idx="1"/>
          </p:nvPr>
        </p:nvSpPr>
        <p:spPr>
          <a:xfrm>
            <a:off x="1792288" y="5367352"/>
            <a:ext cx="5486400" cy="804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280"/>
              </a:spcBef>
              <a:buClr>
                <a:srgbClr val="34AD91"/>
              </a:buClr>
              <a:buFont typeface="Noto Sans Symbols"/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457200" marR="0" lvl="1" indent="0" algn="l" rtl="0">
              <a:spcBef>
                <a:spcPts val="240"/>
              </a:spcBef>
              <a:buClr>
                <a:srgbClr val="34AD9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914400" marR="0" lvl="2" indent="0" algn="l" rtl="0">
              <a:spcBef>
                <a:spcPts val="2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371600" marR="0" lvl="3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1828800" marR="0" lvl="4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286000" marR="0" lvl="5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5" name="Shape 285"/>
          <p:cNvSpPr txBox="1">
            <a:spLocks noGrp="1"/>
          </p:cNvSpPr>
          <p:nvPr>
            <p:ph type="dt" idx="10"/>
          </p:nvPr>
        </p:nvSpPr>
        <p:spPr>
          <a:xfrm>
            <a:off x="457200" y="6356352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6" name="Shape 286"/>
          <p:cNvSpPr txBox="1">
            <a:spLocks noGrp="1"/>
          </p:cNvSpPr>
          <p:nvPr>
            <p:ph type="ftr" idx="11"/>
          </p:nvPr>
        </p:nvSpPr>
        <p:spPr>
          <a:xfrm>
            <a:off x="3124200" y="6356352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7" name="Shape 287"/>
          <p:cNvSpPr txBox="1">
            <a:spLocks noGrp="1"/>
          </p:cNvSpPr>
          <p:nvPr>
            <p:ph type="sldNum" idx="12"/>
          </p:nvPr>
        </p:nvSpPr>
        <p:spPr>
          <a:xfrm>
            <a:off x="6553200" y="6356352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rPr>
              <a:t>‹#›</a:t>
            </a:fld>
            <a:endParaRPr lang="en" sz="1200">
              <a:solidFill>
                <a:srgbClr val="888888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itle and Vertical Text"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 txBox="1">
            <a:spLocks noGrp="1"/>
          </p:cNvSpPr>
          <p:nvPr>
            <p:ph type="title"/>
          </p:nvPr>
        </p:nvSpPr>
        <p:spPr>
          <a:xfrm>
            <a:off x="457200" y="274651"/>
            <a:ext cx="8229600" cy="898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Avenir"/>
              <a:buNone/>
              <a:defRPr sz="4400" b="1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indent="0" rtl="0">
              <a:spcBef>
                <a:spcPts val="0"/>
              </a:spcBef>
              <a:buNone/>
              <a:defRPr sz="1800"/>
            </a:lvl2pPr>
            <a:lvl3pPr lvl="2" indent="0" rtl="0">
              <a:spcBef>
                <a:spcPts val="0"/>
              </a:spcBef>
              <a:buNone/>
              <a:defRPr sz="1800"/>
            </a:lvl3pPr>
            <a:lvl4pPr lvl="3" indent="0" rtl="0">
              <a:spcBef>
                <a:spcPts val="0"/>
              </a:spcBef>
              <a:buNone/>
              <a:defRPr sz="1800"/>
            </a:lvl4pPr>
            <a:lvl5pPr lvl="4" indent="0" rtl="0">
              <a:spcBef>
                <a:spcPts val="0"/>
              </a:spcBef>
              <a:buNone/>
              <a:defRPr sz="1800"/>
            </a:lvl5pPr>
            <a:lvl6pPr lvl="5" indent="0" rtl="0">
              <a:spcBef>
                <a:spcPts val="0"/>
              </a:spcBef>
              <a:buNone/>
              <a:defRPr sz="1800"/>
            </a:lvl6pPr>
            <a:lvl7pPr lvl="6" indent="0" rtl="0">
              <a:spcBef>
                <a:spcPts val="0"/>
              </a:spcBef>
              <a:buNone/>
              <a:defRPr sz="1800"/>
            </a:lvl7pPr>
            <a:lvl8pPr lvl="7" indent="0" rtl="0">
              <a:spcBef>
                <a:spcPts val="0"/>
              </a:spcBef>
              <a:buNone/>
              <a:defRPr sz="1800"/>
            </a:lvl8pPr>
            <a:lvl9pPr lvl="8" indent="0" rtl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290" name="Shape 290"/>
          <p:cNvSpPr txBox="1">
            <a:spLocks noGrp="1"/>
          </p:cNvSpPr>
          <p:nvPr>
            <p:ph type="body" idx="1"/>
          </p:nvPr>
        </p:nvSpPr>
        <p:spPr>
          <a:xfrm rot="5400000">
            <a:off x="2246250" y="-314671"/>
            <a:ext cx="4651500" cy="822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rgbClr val="34AD91"/>
              </a:buClr>
              <a:buSzPct val="100000"/>
              <a:buFont typeface="Noto Sans Symbols"/>
              <a:buChar char="▪"/>
              <a:defRPr sz="32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742950" marR="0" lvl="1" indent="-107950" algn="l" rtl="0">
              <a:spcBef>
                <a:spcPts val="560"/>
              </a:spcBef>
              <a:buClr>
                <a:srgbClr val="34AD9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91" name="Shape 291"/>
          <p:cNvSpPr txBox="1">
            <a:spLocks noGrp="1"/>
          </p:cNvSpPr>
          <p:nvPr>
            <p:ph type="dt" idx="10"/>
          </p:nvPr>
        </p:nvSpPr>
        <p:spPr>
          <a:xfrm>
            <a:off x="457200" y="6356352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92" name="Shape 292"/>
          <p:cNvSpPr txBox="1">
            <a:spLocks noGrp="1"/>
          </p:cNvSpPr>
          <p:nvPr>
            <p:ph type="ftr" idx="11"/>
          </p:nvPr>
        </p:nvSpPr>
        <p:spPr>
          <a:xfrm>
            <a:off x="3124200" y="6356352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93" name="Shape 293"/>
          <p:cNvSpPr txBox="1">
            <a:spLocks noGrp="1"/>
          </p:cNvSpPr>
          <p:nvPr>
            <p:ph type="sldNum" idx="12"/>
          </p:nvPr>
        </p:nvSpPr>
        <p:spPr>
          <a:xfrm>
            <a:off x="6553200" y="6356352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rPr>
              <a:t>‹#›</a:t>
            </a:fld>
            <a:endParaRPr lang="en" sz="1200">
              <a:solidFill>
                <a:srgbClr val="888888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bg>
      <p:bgPr>
        <a:solidFill>
          <a:srgbClr val="34AD91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>
            <a:spLocks noGrp="1"/>
          </p:cNvSpPr>
          <p:nvPr>
            <p:ph type="title"/>
          </p:nvPr>
        </p:nvSpPr>
        <p:spPr>
          <a:xfrm>
            <a:off x="722312" y="4406900"/>
            <a:ext cx="7772400" cy="1362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Clr>
                <a:srgbClr val="FFFFFF"/>
              </a:buClr>
              <a:buFont typeface="Arial"/>
              <a:buNone/>
              <a:defRPr sz="4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722312" y="2906713"/>
            <a:ext cx="7772400" cy="1500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400"/>
              </a:spcBef>
              <a:buClr>
                <a:srgbClr val="34AD91"/>
              </a:buClr>
              <a:buFont typeface="Noto Sans Symbols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360"/>
              </a:spcBef>
              <a:buClr>
                <a:srgbClr val="34AD91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320"/>
              </a:spcBef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898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1" name="Shape 8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20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2" name="Shape 82" descr="avatar_emerald_200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022838" y="382257"/>
            <a:ext cx="498000" cy="495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3" name="Shape 83"/>
          <p:cNvCxnSpPr/>
          <p:nvPr/>
        </p:nvCxnSpPr>
        <p:spPr>
          <a:xfrm>
            <a:off x="457200" y="1173044"/>
            <a:ext cx="8229600" cy="0"/>
          </a:xfrm>
          <a:prstGeom prst="straightConnector1">
            <a:avLst/>
          </a:prstGeom>
          <a:noFill/>
          <a:ln w="25400" cap="flat" cmpd="sng">
            <a:solidFill>
              <a:srgbClr val="34AD9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898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65100" algn="l" rtl="0">
              <a:spcBef>
                <a:spcPts val="560"/>
              </a:spcBef>
              <a:buClr>
                <a:srgbClr val="34AD91"/>
              </a:buClr>
              <a:buSzPct val="100000"/>
              <a:buFont typeface="Noto Sans Symbols"/>
              <a:buChar char="▪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133350" algn="l" rtl="0">
              <a:spcBef>
                <a:spcPts val="480"/>
              </a:spcBef>
              <a:buClr>
                <a:srgbClr val="34AD9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7" name="Shape 87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65100" algn="l" rtl="0">
              <a:spcBef>
                <a:spcPts val="560"/>
              </a:spcBef>
              <a:buClr>
                <a:srgbClr val="34AD91"/>
              </a:buClr>
              <a:buSzPct val="100000"/>
              <a:buFont typeface="Noto Sans Symbols"/>
              <a:buChar char="▪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133350" algn="l" rtl="0">
              <a:spcBef>
                <a:spcPts val="480"/>
              </a:spcBef>
              <a:buClr>
                <a:srgbClr val="34AD9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8" name="Shape 8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9" name="Shape 8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0" name="Shape 9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20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1" name="Shape 91" descr="avatar_emerald_200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022838" y="382257"/>
            <a:ext cx="498000" cy="495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2" name="Shape 92"/>
          <p:cNvCxnSpPr/>
          <p:nvPr/>
        </p:nvCxnSpPr>
        <p:spPr>
          <a:xfrm>
            <a:off x="457200" y="1173044"/>
            <a:ext cx="8229600" cy="0"/>
          </a:xfrm>
          <a:prstGeom prst="straightConnector1">
            <a:avLst/>
          </a:prstGeom>
          <a:noFill/>
          <a:ln w="25400" cap="flat" cmpd="sng">
            <a:solidFill>
              <a:srgbClr val="34AD9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898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457200" y="1535112"/>
            <a:ext cx="4040100" cy="639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480"/>
              </a:spcBef>
              <a:buClr>
                <a:srgbClr val="34AD91"/>
              </a:buClr>
              <a:buFont typeface="Noto Sans Symbols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400"/>
              </a:spcBef>
              <a:buClr>
                <a:srgbClr val="34AD91"/>
              </a:buClr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360"/>
              </a:spcBef>
              <a:buClr>
                <a:schemeClr val="dk1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6" name="Shape 96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00" cy="3951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90500" algn="l" rtl="0">
              <a:spcBef>
                <a:spcPts val="480"/>
              </a:spcBef>
              <a:buClr>
                <a:srgbClr val="34AD91"/>
              </a:buClr>
              <a:buSzPct val="100000"/>
              <a:buFont typeface="Noto Sans Symbols"/>
              <a:buChar char="▪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158750" algn="l" rtl="0">
              <a:spcBef>
                <a:spcPts val="400"/>
              </a:spcBef>
              <a:buClr>
                <a:srgbClr val="34AD9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7" name="Shape 97"/>
          <p:cNvSpPr txBox="1">
            <a:spLocks noGrp="1"/>
          </p:cNvSpPr>
          <p:nvPr>
            <p:ph type="body" idx="3"/>
          </p:nvPr>
        </p:nvSpPr>
        <p:spPr>
          <a:xfrm>
            <a:off x="4645025" y="1535112"/>
            <a:ext cx="4041900" cy="639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480"/>
              </a:spcBef>
              <a:buClr>
                <a:srgbClr val="34AD91"/>
              </a:buClr>
              <a:buFont typeface="Noto Sans Symbols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400"/>
              </a:spcBef>
              <a:buClr>
                <a:srgbClr val="34AD91"/>
              </a:buClr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360"/>
              </a:spcBef>
              <a:buClr>
                <a:schemeClr val="dk1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8" name="Shape 98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900" cy="3951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90500" algn="l" rtl="0">
              <a:spcBef>
                <a:spcPts val="480"/>
              </a:spcBef>
              <a:buClr>
                <a:srgbClr val="34AD91"/>
              </a:buClr>
              <a:buSzPct val="100000"/>
              <a:buFont typeface="Noto Sans Symbols"/>
              <a:buChar char="▪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158750" algn="l" rtl="0">
              <a:spcBef>
                <a:spcPts val="400"/>
              </a:spcBef>
              <a:buClr>
                <a:srgbClr val="34AD9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9" name="Shape 9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0" name="Shape 10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1" name="Shape 10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20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" name="Shape 102" descr="avatar_emerald_200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022838" y="382257"/>
            <a:ext cx="498000" cy="495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3" name="Shape 103"/>
          <p:cNvCxnSpPr/>
          <p:nvPr/>
        </p:nvCxnSpPr>
        <p:spPr>
          <a:xfrm>
            <a:off x="457200" y="1173044"/>
            <a:ext cx="8229600" cy="0"/>
          </a:xfrm>
          <a:prstGeom prst="straightConnector1">
            <a:avLst/>
          </a:prstGeom>
          <a:noFill/>
          <a:ln w="25400" cap="flat" cmpd="sng">
            <a:solidFill>
              <a:srgbClr val="34AD9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400" cy="1161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06" name="Shape 106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00" cy="585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rgbClr val="34AD91"/>
              </a:buClr>
              <a:buSzPct val="100000"/>
              <a:buFont typeface="Noto Sans Symbols"/>
              <a:buChar char="▪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107950" algn="l" rtl="0">
              <a:spcBef>
                <a:spcPts val="560"/>
              </a:spcBef>
              <a:buClr>
                <a:srgbClr val="34AD9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7" name="Shape 107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400" cy="4691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280"/>
              </a:spcBef>
              <a:buClr>
                <a:srgbClr val="34AD91"/>
              </a:buClr>
              <a:buFont typeface="Noto Sans Symbols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240"/>
              </a:spcBef>
              <a:buClr>
                <a:srgbClr val="34AD9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2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8" name="Shape 10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9" name="Shape 10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0" name="Shape 1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20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13" name="Shape 113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640"/>
              </a:spcBef>
              <a:buClr>
                <a:srgbClr val="34AD91"/>
              </a:buClr>
              <a:buFont typeface="Noto Sans Symbols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560"/>
              </a:spcBef>
              <a:buClr>
                <a:srgbClr val="34AD91"/>
              </a:buClr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480"/>
              </a:spcBef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4" name="Shape 114"/>
          <p:cNvSpPr txBox="1">
            <a:spLocks noGrp="1"/>
          </p:cNvSpPr>
          <p:nvPr>
            <p:ph type="body" idx="1"/>
          </p:nvPr>
        </p:nvSpPr>
        <p:spPr>
          <a:xfrm>
            <a:off x="1792288" y="5367337"/>
            <a:ext cx="5486400" cy="804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280"/>
              </a:spcBef>
              <a:buClr>
                <a:srgbClr val="34AD91"/>
              </a:buClr>
              <a:buFont typeface="Noto Sans Symbols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240"/>
              </a:spcBef>
              <a:buClr>
                <a:srgbClr val="34AD9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2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5" name="Shape 11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6" name="Shape 11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7" name="Shape 11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20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theme" Target="../theme/theme3.xml"/><Relationship Id="rId1" Type="http://schemas.openxmlformats.org/officeDocument/2006/relationships/slideLayout" Target="../slideLayouts/slideLayout24.xml"/><Relationship Id="rId2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898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457200" y="1474375"/>
            <a:ext cx="8229600" cy="4651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rgbClr val="34AD91"/>
              </a:buClr>
              <a:buSzPct val="100000"/>
              <a:buFont typeface="Noto Sans Symbols"/>
              <a:buChar char="▪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107950" algn="l" rtl="0">
              <a:spcBef>
                <a:spcPts val="560"/>
              </a:spcBef>
              <a:buClr>
                <a:srgbClr val="34AD9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200" b="0" i="0" u="none" strike="noStrike" cap="non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898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buNone/>
              <a:defRPr sz="1800"/>
            </a:lvl2pPr>
            <a:lvl3pPr lvl="2" indent="0" rtl="0">
              <a:spcBef>
                <a:spcPts val="0"/>
              </a:spcBef>
              <a:buNone/>
              <a:defRPr sz="1800"/>
            </a:lvl3pPr>
            <a:lvl4pPr lvl="3" indent="0" rtl="0">
              <a:spcBef>
                <a:spcPts val="0"/>
              </a:spcBef>
              <a:buNone/>
              <a:defRPr sz="1800"/>
            </a:lvl4pPr>
            <a:lvl5pPr lvl="4" indent="0" rtl="0">
              <a:spcBef>
                <a:spcPts val="0"/>
              </a:spcBef>
              <a:buNone/>
              <a:defRPr sz="1800"/>
            </a:lvl5pPr>
            <a:lvl6pPr lvl="5" indent="0" rtl="0">
              <a:spcBef>
                <a:spcPts val="0"/>
              </a:spcBef>
              <a:buNone/>
              <a:defRPr sz="1800"/>
            </a:lvl6pPr>
            <a:lvl7pPr lvl="6" indent="0" rtl="0">
              <a:spcBef>
                <a:spcPts val="0"/>
              </a:spcBef>
              <a:buNone/>
              <a:defRPr sz="1800"/>
            </a:lvl7pPr>
            <a:lvl8pPr lvl="7" indent="0" rtl="0">
              <a:spcBef>
                <a:spcPts val="0"/>
              </a:spcBef>
              <a:buNone/>
              <a:defRPr sz="1800"/>
            </a:lvl8pPr>
            <a:lvl9pPr lvl="8" indent="0" rtl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457200" y="1474375"/>
            <a:ext cx="8229600" cy="4651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rgbClr val="34AD91"/>
              </a:buClr>
              <a:buSzPct val="100000"/>
              <a:buFont typeface="Noto Sans Symbols"/>
              <a:buChar char="▪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07950" algn="l" rtl="0">
              <a:spcBef>
                <a:spcPts val="560"/>
              </a:spcBef>
              <a:buClr>
                <a:srgbClr val="34AD9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3" name="Shape 13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4" name="Shape 13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 txBox="1">
            <a:spLocks noGrp="1"/>
          </p:cNvSpPr>
          <p:nvPr>
            <p:ph type="title"/>
          </p:nvPr>
        </p:nvSpPr>
        <p:spPr>
          <a:xfrm>
            <a:off x="457200" y="274651"/>
            <a:ext cx="8229600" cy="898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Avenir"/>
              <a:buNone/>
              <a:defRPr sz="4400" b="1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indent="0" rtl="0">
              <a:spcBef>
                <a:spcPts val="0"/>
              </a:spcBef>
              <a:buNone/>
              <a:defRPr sz="1800"/>
            </a:lvl2pPr>
            <a:lvl3pPr lvl="2" indent="0" rtl="0">
              <a:spcBef>
                <a:spcPts val="0"/>
              </a:spcBef>
              <a:buNone/>
              <a:defRPr sz="1800"/>
            </a:lvl3pPr>
            <a:lvl4pPr lvl="3" indent="0" rtl="0">
              <a:spcBef>
                <a:spcPts val="0"/>
              </a:spcBef>
              <a:buNone/>
              <a:defRPr sz="1800"/>
            </a:lvl4pPr>
            <a:lvl5pPr lvl="4" indent="0" rtl="0">
              <a:spcBef>
                <a:spcPts val="0"/>
              </a:spcBef>
              <a:buNone/>
              <a:defRPr sz="1800"/>
            </a:lvl5pPr>
            <a:lvl6pPr lvl="5" indent="0" rtl="0">
              <a:spcBef>
                <a:spcPts val="0"/>
              </a:spcBef>
              <a:buNone/>
              <a:defRPr sz="1800"/>
            </a:lvl6pPr>
            <a:lvl7pPr lvl="6" indent="0" rtl="0">
              <a:spcBef>
                <a:spcPts val="0"/>
              </a:spcBef>
              <a:buNone/>
              <a:defRPr sz="1800"/>
            </a:lvl7pPr>
            <a:lvl8pPr lvl="7" indent="0" rtl="0">
              <a:spcBef>
                <a:spcPts val="0"/>
              </a:spcBef>
              <a:buNone/>
              <a:defRPr sz="1800"/>
            </a:lvl8pPr>
            <a:lvl9pPr lvl="8" indent="0" rtl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216" name="Shape 216"/>
          <p:cNvSpPr txBox="1">
            <a:spLocks noGrp="1"/>
          </p:cNvSpPr>
          <p:nvPr>
            <p:ph type="body" idx="1"/>
          </p:nvPr>
        </p:nvSpPr>
        <p:spPr>
          <a:xfrm>
            <a:off x="457200" y="1474378"/>
            <a:ext cx="8229600" cy="4651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rgbClr val="34AD91"/>
              </a:buClr>
              <a:buSzPct val="100000"/>
              <a:buFont typeface="Noto Sans Symbols"/>
              <a:buChar char="▪"/>
              <a:defRPr sz="32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742950" marR="0" lvl="1" indent="-107950" algn="l" rtl="0">
              <a:spcBef>
                <a:spcPts val="560"/>
              </a:spcBef>
              <a:buClr>
                <a:srgbClr val="34AD9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7" name="Shape 217"/>
          <p:cNvSpPr txBox="1">
            <a:spLocks noGrp="1"/>
          </p:cNvSpPr>
          <p:nvPr>
            <p:ph type="dt" idx="10"/>
          </p:nvPr>
        </p:nvSpPr>
        <p:spPr>
          <a:xfrm>
            <a:off x="457200" y="6356352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8" name="Shape 218"/>
          <p:cNvSpPr txBox="1">
            <a:spLocks noGrp="1"/>
          </p:cNvSpPr>
          <p:nvPr>
            <p:ph type="sldNum" idx="12"/>
          </p:nvPr>
        </p:nvSpPr>
        <p:spPr>
          <a:xfrm>
            <a:off x="6553200" y="6356352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 b="0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rPr>
              <a:t>‹#›</a:t>
            </a:fld>
            <a:endParaRPr lang="en" sz="1200" b="0" i="0" u="none" strike="noStrike" cap="none">
              <a:solidFill>
                <a:srgbClr val="888888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9" r:id="rId6"/>
    <p:sldLayoutId id="2147483690" r:id="rId7"/>
    <p:sldLayoutId id="2147483691" r:id="rId8"/>
    <p:sldLayoutId id="2147483692" r:id="rId9"/>
    <p:sldLayoutId id="2147483693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29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7" Type="http://schemas.openxmlformats.org/officeDocument/2006/relationships/image" Target="../media/image28.png"/><Relationship Id="rId1" Type="http://schemas.openxmlformats.org/officeDocument/2006/relationships/slideLayout" Target="../slideLayouts/slideLayout28.xml"/><Relationship Id="rId2" Type="http://schemas.openxmlformats.org/officeDocument/2006/relationships/image" Target="../media/image23.png"/></Relationships>
</file>

<file path=ppt/slides/_rels/slide35.xml.rels><?xml version="1.0" encoding="UTF-8" standalone="yes"?>
<Relationships xmlns="http://schemas.openxmlformats.org/package/2006/relationships"><Relationship Id="rId9" Type="http://schemas.openxmlformats.org/officeDocument/2006/relationships/image" Target="../media/image32.png"/><Relationship Id="rId20" Type="http://schemas.openxmlformats.org/officeDocument/2006/relationships/image" Target="../media/image43.png"/><Relationship Id="rId21" Type="http://schemas.openxmlformats.org/officeDocument/2006/relationships/image" Target="../media/image44.png"/><Relationship Id="rId22" Type="http://schemas.openxmlformats.org/officeDocument/2006/relationships/image" Target="../media/image45.png"/><Relationship Id="rId23" Type="http://schemas.openxmlformats.org/officeDocument/2006/relationships/image" Target="../media/image46.jpg"/><Relationship Id="rId24" Type="http://schemas.openxmlformats.org/officeDocument/2006/relationships/image" Target="../media/image47.png"/><Relationship Id="rId25" Type="http://schemas.openxmlformats.org/officeDocument/2006/relationships/image" Target="../media/image48.png"/><Relationship Id="rId26" Type="http://schemas.openxmlformats.org/officeDocument/2006/relationships/image" Target="../media/image49.png"/><Relationship Id="rId27" Type="http://schemas.openxmlformats.org/officeDocument/2006/relationships/image" Target="../media/image50.png"/><Relationship Id="rId28" Type="http://schemas.openxmlformats.org/officeDocument/2006/relationships/image" Target="../media/image51.png"/><Relationship Id="rId10" Type="http://schemas.openxmlformats.org/officeDocument/2006/relationships/image" Target="../media/image33.png"/><Relationship Id="rId11" Type="http://schemas.openxmlformats.org/officeDocument/2006/relationships/image" Target="../media/image34.png"/><Relationship Id="rId12" Type="http://schemas.openxmlformats.org/officeDocument/2006/relationships/image" Target="../media/image35.png"/><Relationship Id="rId13" Type="http://schemas.openxmlformats.org/officeDocument/2006/relationships/image" Target="../media/image36.png"/><Relationship Id="rId14" Type="http://schemas.openxmlformats.org/officeDocument/2006/relationships/image" Target="../media/image37.png"/><Relationship Id="rId15" Type="http://schemas.openxmlformats.org/officeDocument/2006/relationships/image" Target="../media/image38.png"/><Relationship Id="rId16" Type="http://schemas.openxmlformats.org/officeDocument/2006/relationships/image" Target="../media/image39.png"/><Relationship Id="rId17" Type="http://schemas.openxmlformats.org/officeDocument/2006/relationships/image" Target="../media/image40.png"/><Relationship Id="rId18" Type="http://schemas.openxmlformats.org/officeDocument/2006/relationships/image" Target="../media/image41.png"/><Relationship Id="rId19" Type="http://schemas.openxmlformats.org/officeDocument/2006/relationships/image" Target="../media/image42.jpg"/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22.png"/><Relationship Id="rId8" Type="http://schemas.openxmlformats.org/officeDocument/2006/relationships/image" Target="../media/image3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4" Type="http://schemas.openxmlformats.org/officeDocument/2006/relationships/image" Target="../media/image53.jpeg"/><Relationship Id="rId5" Type="http://schemas.openxmlformats.org/officeDocument/2006/relationships/image" Target="../media/image54.jpeg"/><Relationship Id="rId1" Type="http://schemas.openxmlformats.org/officeDocument/2006/relationships/slideLayout" Target="../slideLayouts/slideLayout25.xml"/><Relationship Id="rId2" Type="http://schemas.openxmlformats.org/officeDocument/2006/relationships/hyperlink" Target="http://sf.flink-forward.org/" TargetMode="Externa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" name="Shape 29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47895" y="3670028"/>
            <a:ext cx="2594400" cy="257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Shape 299"/>
          <p:cNvSpPr/>
          <p:nvPr/>
        </p:nvSpPr>
        <p:spPr>
          <a:xfrm>
            <a:off x="1357204" y="719535"/>
            <a:ext cx="6429600" cy="1996800"/>
          </a:xfrm>
          <a:prstGeom prst="rect">
            <a:avLst/>
          </a:prstGeom>
          <a:noFill/>
          <a:ln>
            <a:noFill/>
          </a:ln>
        </p:spPr>
        <p:txBody>
          <a:bodyPr lIns="28550" tIns="28550" rIns="28550" bIns="28550" anchor="ctr" anchorCtr="0">
            <a:noAutofit/>
          </a:bodyPr>
          <a:lstStyle/>
          <a:p>
            <a:pPr lvl="0" algn="ctr" rtl="0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" sz="4400" dirty="0">
                <a:solidFill>
                  <a:schemeClr val="lt1"/>
                </a:solidFill>
              </a:rPr>
              <a:t>Apache </a:t>
            </a:r>
            <a:r>
              <a:rPr lang="en" sz="4400" dirty="0" err="1">
                <a:solidFill>
                  <a:schemeClr val="lt1"/>
                </a:solidFill>
              </a:rPr>
              <a:t>Flink</a:t>
            </a:r>
            <a:r>
              <a:rPr lang="en" sz="4400" dirty="0">
                <a:solidFill>
                  <a:schemeClr val="lt1"/>
                </a:solidFill>
              </a:rPr>
              <a:t>® Training</a:t>
            </a:r>
          </a:p>
          <a:p>
            <a:pPr marL="0" marR="0" lvl="0" indent="0" algn="ctr" rtl="0">
              <a:spcBef>
                <a:spcPts val="0"/>
              </a:spcBef>
              <a:buNone/>
            </a:pPr>
            <a:endParaRPr sz="360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3600" dirty="0" smtClea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Intro</a:t>
            </a:r>
            <a:endParaRPr lang="en" sz="360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0" name="Shape 300"/>
          <p:cNvSpPr/>
          <p:nvPr/>
        </p:nvSpPr>
        <p:spPr>
          <a:xfrm>
            <a:off x="4301985" y="4275871"/>
            <a:ext cx="4338600" cy="617400"/>
          </a:xfrm>
          <a:prstGeom prst="rect">
            <a:avLst/>
          </a:prstGeom>
          <a:noFill/>
          <a:ln>
            <a:noFill/>
          </a:ln>
        </p:spPr>
        <p:txBody>
          <a:bodyPr lIns="28550" tIns="28550" rIns="28550" bIns="2855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"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Apache Flink® Training</a:t>
            </a:r>
            <a:br>
              <a:rPr lang="en"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"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en"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" sz="24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/>
            </a:r>
            <a:br>
              <a:rPr lang="en" sz="24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</a:br>
            <a:endParaRPr lang="en" sz="24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301" name="Shape 30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70185" y="4783107"/>
            <a:ext cx="3202199" cy="500100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Shape 302"/>
          <p:cNvSpPr txBox="1"/>
          <p:nvPr/>
        </p:nvSpPr>
        <p:spPr>
          <a:xfrm>
            <a:off x="4870185" y="5475925"/>
            <a:ext cx="3202199" cy="1015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" sz="20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Flink</a:t>
            </a:r>
            <a:r>
              <a:rPr lang="en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200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v1.</a:t>
            </a:r>
            <a:r>
              <a:rPr lang="en-US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lang="en" sz="200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– </a:t>
            </a:r>
            <a:r>
              <a:rPr lang="en-US" sz="200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20.06.2017</a:t>
            </a:r>
            <a:endParaRPr lang="en" sz="20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Shape 36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buSzPct val="25000"/>
            </a:pPr>
            <a:r>
              <a:rPr lang="uk-UA" sz="3959"/>
              <a:t>The ideal way</a:t>
            </a:r>
          </a:p>
        </p:txBody>
      </p:sp>
      <p:sp>
        <p:nvSpPr>
          <p:cNvPr id="365" name="Shape 36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uk-UA" sz="1200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rPr>
              <a:pPr algn="r">
                <a:buSzPct val="25000"/>
              </a:pPr>
              <a:t>10</a:t>
            </a:fld>
            <a:endParaRPr lang="uk-UA" sz="1200">
              <a:solidFill>
                <a:srgbClr val="888888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66" name="Shape 366"/>
          <p:cNvSpPr/>
          <p:nvPr/>
        </p:nvSpPr>
        <p:spPr>
          <a:xfrm rot="-5400000">
            <a:off x="1156488" y="3018577"/>
            <a:ext cx="348900" cy="1068900"/>
          </a:xfrm>
          <a:prstGeom prst="can">
            <a:avLst>
              <a:gd name="adj" fmla="val 25000"/>
            </a:avLst>
          </a:prstGeom>
          <a:solidFill>
            <a:srgbClr val="FFD966"/>
          </a:solidFill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367" name="Shape 367"/>
          <p:cNvSpPr/>
          <p:nvPr/>
        </p:nvSpPr>
        <p:spPr>
          <a:xfrm>
            <a:off x="2461350" y="1630287"/>
            <a:ext cx="3446026" cy="3845480"/>
          </a:xfrm>
          <a:prstGeom prst="rect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endParaRPr sz="1600" dirty="0">
              <a:solidFill>
                <a:schemeClr val="dk1"/>
              </a:solidFill>
              <a:latin typeface="Avenir Next" charset="0"/>
              <a:ea typeface="Avenir Next" charset="0"/>
              <a:cs typeface="Avenir Next" charset="0"/>
            </a:endParaRPr>
          </a:p>
          <a:p>
            <a:r>
              <a:rPr lang="uk-UA" sz="2200" dirty="0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</a:rPr>
              <a:t>              </a:t>
            </a:r>
            <a:r>
              <a:rPr lang="uk-UA" sz="1800" dirty="0" err="1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  <a:sym typeface="Quattrocento Sans"/>
              </a:rPr>
              <a:t>accumulate</a:t>
            </a:r>
            <a:r>
              <a:rPr lang="uk-UA" sz="1800" dirty="0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  <a:sym typeface="Quattrocento Sans"/>
              </a:rPr>
              <a:t> </a:t>
            </a:r>
            <a:r>
              <a:rPr lang="uk-UA" sz="1800" dirty="0" err="1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  <a:sym typeface="Quattrocento Sans"/>
              </a:rPr>
              <a:t>state</a:t>
            </a:r>
            <a:endParaRPr lang="uk-UA" sz="1800" dirty="0">
              <a:solidFill>
                <a:schemeClr val="dk1"/>
              </a:solidFill>
              <a:latin typeface="Avenir Next" charset="0"/>
              <a:ea typeface="Avenir Next" charset="0"/>
              <a:cs typeface="Avenir Next" charset="0"/>
              <a:sym typeface="Quattrocento Sans"/>
            </a:endParaRPr>
          </a:p>
          <a:p>
            <a:endParaRPr sz="2200" dirty="0">
              <a:latin typeface="Avenir Next" charset="0"/>
              <a:ea typeface="Avenir Next" charset="0"/>
              <a:cs typeface="Avenir Next" charset="0"/>
            </a:endParaRPr>
          </a:p>
          <a:p>
            <a:endParaRPr sz="2200" dirty="0">
              <a:latin typeface="Avenir Next" charset="0"/>
              <a:ea typeface="Avenir Next" charset="0"/>
              <a:cs typeface="Avenir Next" charset="0"/>
            </a:endParaRPr>
          </a:p>
          <a:p>
            <a:r>
              <a:rPr lang="uk-UA" sz="2200" dirty="0">
                <a:latin typeface="Avenir Next" charset="0"/>
                <a:ea typeface="Avenir Next" charset="0"/>
                <a:cs typeface="Avenir Next" charset="0"/>
              </a:rPr>
              <a:t>  </a:t>
            </a:r>
          </a:p>
        </p:txBody>
      </p:sp>
      <p:sp>
        <p:nvSpPr>
          <p:cNvPr id="368" name="Shape 368"/>
          <p:cNvSpPr/>
          <p:nvPr/>
        </p:nvSpPr>
        <p:spPr>
          <a:xfrm>
            <a:off x="2584375" y="1887082"/>
            <a:ext cx="784900" cy="475999"/>
          </a:xfrm>
          <a:prstGeom prst="flowChartMagneticDisk">
            <a:avLst/>
          </a:prstGeom>
          <a:solidFill>
            <a:srgbClr val="34AD91"/>
          </a:solidFill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algn="ctr"/>
            <a:endParaRPr sz="1800">
              <a:solidFill>
                <a:srgbClr val="FFFFFF"/>
              </a:solidFill>
              <a:latin typeface="Avenir Next" charset="0"/>
              <a:ea typeface="Avenir Next" charset="0"/>
              <a:cs typeface="Avenir Next" charset="0"/>
              <a:sym typeface="Calibri"/>
            </a:endParaRPr>
          </a:p>
        </p:txBody>
      </p:sp>
      <p:cxnSp>
        <p:nvCxnSpPr>
          <p:cNvPr id="369" name="Shape 369"/>
          <p:cNvCxnSpPr>
            <a:stCxn id="366" idx="3"/>
            <a:endCxn id="367" idx="1"/>
          </p:cNvCxnSpPr>
          <p:nvPr/>
        </p:nvCxnSpPr>
        <p:spPr>
          <a:xfrm>
            <a:off x="1865388" y="3553027"/>
            <a:ext cx="595962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70" name="Shape 370"/>
          <p:cNvCxnSpPr/>
          <p:nvPr/>
        </p:nvCxnSpPr>
        <p:spPr>
          <a:xfrm>
            <a:off x="277788" y="3545700"/>
            <a:ext cx="518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71" name="Shape 371"/>
          <p:cNvSpPr txBox="1"/>
          <p:nvPr/>
        </p:nvSpPr>
        <p:spPr>
          <a:xfrm>
            <a:off x="2584375" y="2619876"/>
            <a:ext cx="3323178" cy="25914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indent="-311150">
              <a:buClr>
                <a:schemeClr val="dk1"/>
              </a:buClr>
              <a:buSzPct val="100000"/>
              <a:buChar char="●"/>
            </a:pPr>
            <a:r>
              <a:rPr lang="en-US" sz="1600" dirty="0" err="1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</a:rPr>
              <a:t>v</a:t>
            </a:r>
            <a:r>
              <a:rPr lang="uk-UA" sz="1600" dirty="0" err="1" smtClean="0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</a:rPr>
              <a:t>iew</a:t>
            </a:r>
            <a:r>
              <a:rPr lang="uk-UA" sz="1600" dirty="0" smtClean="0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</a:rPr>
              <a:t> </a:t>
            </a:r>
            <a:r>
              <a:rPr lang="uk-UA" sz="1600" dirty="0" err="1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</a:rPr>
              <a:t>of</a:t>
            </a:r>
            <a:r>
              <a:rPr lang="uk-UA" sz="1600" dirty="0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</a:rPr>
              <a:t> </a:t>
            </a:r>
            <a:r>
              <a:rPr lang="uk-UA" sz="1600" dirty="0" err="1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</a:rPr>
              <a:t>the</a:t>
            </a:r>
            <a:r>
              <a:rPr lang="uk-UA" sz="1600" dirty="0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</a:rPr>
              <a:t> “</a:t>
            </a:r>
            <a:r>
              <a:rPr lang="uk-UA" sz="1600" b="1" dirty="0" err="1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</a:rPr>
              <a:t>history</a:t>
            </a:r>
            <a:r>
              <a:rPr lang="uk-UA" sz="1600" dirty="0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</a:rPr>
              <a:t>” </a:t>
            </a:r>
            <a:r>
              <a:rPr lang="uk-UA" sz="1600" dirty="0" err="1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</a:rPr>
              <a:t>of</a:t>
            </a:r>
            <a:r>
              <a:rPr lang="uk-UA" sz="1600" dirty="0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</a:rPr>
              <a:t> </a:t>
            </a:r>
            <a:r>
              <a:rPr lang="uk-UA" sz="1600" dirty="0" err="1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</a:rPr>
              <a:t>the</a:t>
            </a:r>
            <a:r>
              <a:rPr lang="uk-UA" sz="1600" dirty="0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</a:rPr>
              <a:t> </a:t>
            </a:r>
            <a:r>
              <a:rPr lang="uk-UA" sz="1600" dirty="0" err="1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</a:rPr>
              <a:t>input</a:t>
            </a:r>
            <a:r>
              <a:rPr lang="uk-UA" sz="1600" dirty="0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</a:rPr>
              <a:t> </a:t>
            </a:r>
            <a:r>
              <a:rPr lang="uk-UA" sz="1600" dirty="0" err="1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</a:rPr>
              <a:t>stream</a:t>
            </a:r>
            <a:r>
              <a:rPr lang="uk-UA" sz="1600" dirty="0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</a:rPr>
              <a:t/>
            </a:r>
            <a:br>
              <a:rPr lang="uk-UA" sz="1600" dirty="0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</a:rPr>
            </a:br>
            <a:endParaRPr lang="uk-UA" sz="1600" dirty="0">
              <a:solidFill>
                <a:schemeClr val="dk1"/>
              </a:solidFill>
              <a:latin typeface="Avenir Next" charset="0"/>
              <a:ea typeface="Avenir Next" charset="0"/>
              <a:cs typeface="Avenir Next" charset="0"/>
            </a:endParaRPr>
          </a:p>
          <a:p>
            <a:pPr marL="457200" indent="-311150">
              <a:buClr>
                <a:schemeClr val="dk1"/>
              </a:buClr>
              <a:buSzPct val="100000"/>
              <a:buChar char="●"/>
            </a:pPr>
            <a:r>
              <a:rPr lang="uk-UA" sz="1600" dirty="0" err="1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</a:rPr>
              <a:t>counters</a:t>
            </a:r>
            <a:r>
              <a:rPr lang="uk-UA" sz="1600" dirty="0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</a:rPr>
              <a:t>, </a:t>
            </a:r>
            <a:r>
              <a:rPr lang="uk-UA" sz="1600" dirty="0" err="1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</a:rPr>
              <a:t>in-progress</a:t>
            </a:r>
            <a:r>
              <a:rPr lang="uk-UA" sz="1600" dirty="0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</a:rPr>
              <a:t> </a:t>
            </a:r>
            <a:r>
              <a:rPr lang="uk-UA" sz="1600" dirty="0" err="1" smtClean="0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</a:rPr>
              <a:t>windows</a:t>
            </a:r>
            <a:endParaRPr lang="en-US" sz="1600" dirty="0" smtClean="0">
              <a:solidFill>
                <a:schemeClr val="dk1"/>
              </a:solidFill>
              <a:latin typeface="Avenir Next" charset="0"/>
              <a:ea typeface="Avenir Next" charset="0"/>
              <a:cs typeface="Avenir Next" charset="0"/>
            </a:endParaRPr>
          </a:p>
          <a:p>
            <a:pPr marL="457200" indent="-311150">
              <a:buClr>
                <a:schemeClr val="dk1"/>
              </a:buClr>
              <a:buSzPct val="100000"/>
              <a:buChar char="●"/>
            </a:pPr>
            <a:endParaRPr lang="uk-UA" sz="1600" dirty="0">
              <a:solidFill>
                <a:schemeClr val="dk1"/>
              </a:solidFill>
              <a:latin typeface="Avenir Next" charset="0"/>
              <a:ea typeface="Avenir Next" charset="0"/>
              <a:cs typeface="Avenir Next" charset="0"/>
            </a:endParaRPr>
          </a:p>
          <a:p>
            <a:pPr marL="457200" indent="-311150">
              <a:buClr>
                <a:schemeClr val="dk1"/>
              </a:buClr>
              <a:buSzPct val="100000"/>
              <a:buChar char="●"/>
            </a:pPr>
            <a:r>
              <a:rPr lang="uk-UA" sz="1600" dirty="0" err="1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</a:rPr>
              <a:t>parameters</a:t>
            </a:r>
            <a:r>
              <a:rPr lang="uk-UA" sz="1600" dirty="0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</a:rPr>
              <a:t> </a:t>
            </a:r>
            <a:r>
              <a:rPr lang="uk-UA" sz="1600" dirty="0" err="1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</a:rPr>
              <a:t>of</a:t>
            </a:r>
            <a:r>
              <a:rPr lang="uk-UA" sz="1600" dirty="0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</a:rPr>
              <a:t> </a:t>
            </a:r>
            <a:r>
              <a:rPr lang="uk-UA" sz="1600" dirty="0" err="1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</a:rPr>
              <a:t>incrementally</a:t>
            </a:r>
            <a:r>
              <a:rPr lang="uk-UA" sz="1600" dirty="0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</a:rPr>
              <a:t> </a:t>
            </a:r>
            <a:r>
              <a:rPr lang="uk-UA" sz="1600" dirty="0" err="1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</a:rPr>
              <a:t>trained</a:t>
            </a:r>
            <a:r>
              <a:rPr lang="uk-UA" sz="1600" dirty="0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</a:rPr>
              <a:t> ML </a:t>
            </a:r>
            <a:r>
              <a:rPr lang="uk-UA" sz="1600" dirty="0" err="1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</a:rPr>
              <a:t>models</a:t>
            </a:r>
            <a:r>
              <a:rPr lang="uk-UA" sz="1600" dirty="0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</a:rPr>
              <a:t>, </a:t>
            </a:r>
            <a:r>
              <a:rPr lang="uk-UA" sz="1600" dirty="0" err="1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</a:rPr>
              <a:t>etc</a:t>
            </a:r>
            <a:r>
              <a:rPr lang="uk-UA" sz="1600" dirty="0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</a:rPr>
              <a:t>.</a:t>
            </a:r>
            <a:br>
              <a:rPr lang="uk-UA" sz="1600" dirty="0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</a:rPr>
            </a:br>
            <a:endParaRPr lang="uk-UA" sz="1600" dirty="0">
              <a:solidFill>
                <a:schemeClr val="dk1"/>
              </a:solidFill>
              <a:latin typeface="Avenir Next" charset="0"/>
              <a:ea typeface="Avenir Next" charset="0"/>
              <a:cs typeface="Avenir Next" charset="0"/>
            </a:endParaRPr>
          </a:p>
          <a:p>
            <a:pPr marL="457200" indent="-311150">
              <a:buClr>
                <a:schemeClr val="dk1"/>
              </a:buClr>
              <a:buSzPct val="100000"/>
              <a:buChar char="●"/>
            </a:pPr>
            <a:r>
              <a:rPr lang="en-US" sz="1600" dirty="0" err="1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</a:rPr>
              <a:t>s</a:t>
            </a:r>
            <a:r>
              <a:rPr lang="uk-UA" sz="1600" dirty="0" err="1" smtClean="0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</a:rPr>
              <a:t>tate</a:t>
            </a:r>
            <a:r>
              <a:rPr lang="uk-UA" sz="1600" dirty="0" smtClean="0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</a:rPr>
              <a:t> </a:t>
            </a:r>
            <a:r>
              <a:rPr lang="uk-UA" sz="1600" b="1" dirty="0" err="1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</a:rPr>
              <a:t>influences</a:t>
            </a:r>
            <a:r>
              <a:rPr lang="uk-UA" sz="1600" b="1" dirty="0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</a:rPr>
              <a:t> </a:t>
            </a:r>
            <a:r>
              <a:rPr lang="uk-UA" sz="1600" b="1" dirty="0" err="1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</a:rPr>
              <a:t>the</a:t>
            </a:r>
            <a:r>
              <a:rPr lang="uk-UA" sz="1600" b="1" dirty="0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</a:rPr>
              <a:t> </a:t>
            </a:r>
            <a:r>
              <a:rPr lang="uk-UA" sz="1600" b="1" dirty="0" err="1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</a:rPr>
              <a:t>output</a:t>
            </a:r>
            <a:endParaRPr lang="uk-UA" sz="1600" b="1" dirty="0">
              <a:solidFill>
                <a:schemeClr val="dk1"/>
              </a:solidFill>
              <a:latin typeface="Avenir Next" charset="0"/>
              <a:ea typeface="Avenir Next" charset="0"/>
              <a:cs typeface="Avenir Next" charset="0"/>
            </a:endParaRPr>
          </a:p>
        </p:txBody>
      </p:sp>
      <p:cxnSp>
        <p:nvCxnSpPr>
          <p:cNvPr id="372" name="Shape 372"/>
          <p:cNvCxnSpPr/>
          <p:nvPr/>
        </p:nvCxnSpPr>
        <p:spPr>
          <a:xfrm>
            <a:off x="5907553" y="3800321"/>
            <a:ext cx="886652" cy="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grpSp>
        <p:nvGrpSpPr>
          <p:cNvPr id="373" name="Shape 373"/>
          <p:cNvGrpSpPr/>
          <p:nvPr/>
        </p:nvGrpSpPr>
        <p:grpSpPr>
          <a:xfrm>
            <a:off x="7283352" y="1949704"/>
            <a:ext cx="673295" cy="673295"/>
            <a:chOff x="1380695" y="3881492"/>
            <a:chExt cx="249600" cy="249600"/>
          </a:xfrm>
        </p:grpSpPr>
        <p:sp>
          <p:nvSpPr>
            <p:cNvPr id="374" name="Shape 374"/>
            <p:cNvSpPr/>
            <p:nvPr/>
          </p:nvSpPr>
          <p:spPr>
            <a:xfrm>
              <a:off x="1380695" y="3881492"/>
              <a:ext cx="249600" cy="249600"/>
            </a:xfrm>
            <a:prstGeom prst="ellipse">
              <a:avLst/>
            </a:prstGeom>
            <a:noFill/>
            <a:ln w="19050" cap="flat" cmpd="sng">
              <a:solidFill>
                <a:srgbClr val="E69138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</a:pPr>
              <a:endParaRPr sz="3200">
                <a:solidFill>
                  <a:srgbClr val="FFFFFF"/>
                </a:solidFill>
                <a:latin typeface="Avenir Next" charset="0"/>
                <a:ea typeface="Avenir Next" charset="0"/>
                <a:cs typeface="Avenir Next" charset="0"/>
                <a:sym typeface="Calibri"/>
              </a:endParaRPr>
            </a:p>
          </p:txBody>
        </p:sp>
        <p:cxnSp>
          <p:nvCxnSpPr>
            <p:cNvPr id="375" name="Shape 375"/>
            <p:cNvCxnSpPr/>
            <p:nvPr/>
          </p:nvCxnSpPr>
          <p:spPr>
            <a:xfrm rot="10800000">
              <a:off x="1503720" y="3908717"/>
              <a:ext cx="0" cy="105300"/>
            </a:xfrm>
            <a:prstGeom prst="straightConnector1">
              <a:avLst/>
            </a:prstGeom>
            <a:noFill/>
            <a:ln w="19050" cap="flat" cmpd="sng">
              <a:solidFill>
                <a:srgbClr val="E69138"/>
              </a:solidFill>
              <a:prstDash val="solid"/>
              <a:miter/>
              <a:headEnd type="none" w="med" len="med"/>
              <a:tailEnd type="none" w="med" len="med"/>
            </a:ln>
          </p:spPr>
        </p:cxnSp>
        <p:cxnSp>
          <p:nvCxnSpPr>
            <p:cNvPr id="376" name="Shape 376"/>
            <p:cNvCxnSpPr/>
            <p:nvPr/>
          </p:nvCxnSpPr>
          <p:spPr>
            <a:xfrm rot="10800000">
              <a:off x="1503786" y="4014032"/>
              <a:ext cx="46500" cy="33600"/>
            </a:xfrm>
            <a:prstGeom prst="straightConnector1">
              <a:avLst/>
            </a:prstGeom>
            <a:noFill/>
            <a:ln w="19050" cap="flat" cmpd="sng">
              <a:solidFill>
                <a:srgbClr val="E69138"/>
              </a:solidFill>
              <a:prstDash val="solid"/>
              <a:miter/>
              <a:headEnd type="none" w="med" len="med"/>
              <a:tailEnd type="none" w="med" len="med"/>
            </a:ln>
          </p:spPr>
        </p:cxnSp>
      </p:grpSp>
      <p:sp>
        <p:nvSpPr>
          <p:cNvPr id="377" name="Shape 377"/>
          <p:cNvSpPr txBox="1"/>
          <p:nvPr/>
        </p:nvSpPr>
        <p:spPr>
          <a:xfrm>
            <a:off x="6679548" y="2979511"/>
            <a:ext cx="2181900" cy="199051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457200" indent="-311150">
              <a:buClr>
                <a:schemeClr val="dk1"/>
              </a:buClr>
              <a:buSzPct val="100000"/>
              <a:buChar char="●"/>
            </a:pPr>
            <a:r>
              <a:rPr lang="en-US" sz="1600" dirty="0" smtClean="0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  <a:sym typeface="Quattrocento Sans"/>
              </a:rPr>
              <a:t>o</a:t>
            </a:r>
            <a:r>
              <a:rPr lang="uk-UA" sz="1600" dirty="0" err="1" smtClean="0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  <a:sym typeface="Quattrocento Sans"/>
              </a:rPr>
              <a:t>utput</a:t>
            </a:r>
            <a:r>
              <a:rPr lang="uk-UA" sz="1600" dirty="0" smtClean="0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  <a:sym typeface="Quattrocento Sans"/>
              </a:rPr>
              <a:t> </a:t>
            </a:r>
            <a:r>
              <a:rPr lang="uk-UA" sz="1600" dirty="0" err="1" smtClean="0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  <a:sym typeface="Quattrocento Sans"/>
              </a:rPr>
              <a:t>depend</a:t>
            </a:r>
            <a:r>
              <a:rPr lang="en-US" sz="1600" dirty="0" smtClean="0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  <a:sym typeface="Quattrocento Sans"/>
              </a:rPr>
              <a:t>s</a:t>
            </a:r>
            <a:r>
              <a:rPr lang="uk-UA" sz="1600" dirty="0" smtClean="0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  <a:sym typeface="Quattrocento Sans"/>
              </a:rPr>
              <a:t> </a:t>
            </a:r>
            <a:r>
              <a:rPr lang="uk-UA" sz="1600" dirty="0" err="1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  <a:sym typeface="Quattrocento Sans"/>
              </a:rPr>
              <a:t>on</a:t>
            </a:r>
            <a:r>
              <a:rPr lang="uk-UA" sz="1600" dirty="0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  <a:sym typeface="Quattrocento Sans"/>
              </a:rPr>
              <a:t> </a:t>
            </a:r>
            <a:r>
              <a:rPr lang="uk-UA" sz="1600" b="1" dirty="0" err="1" smtClean="0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  <a:sym typeface="Quattrocento Sans"/>
              </a:rPr>
              <a:t>notion</a:t>
            </a:r>
            <a:r>
              <a:rPr lang="uk-UA" sz="1600" b="1" dirty="0" smtClean="0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  <a:sym typeface="Quattrocento Sans"/>
              </a:rPr>
              <a:t> </a:t>
            </a:r>
            <a:r>
              <a:rPr lang="uk-UA" sz="1600" b="1" dirty="0" err="1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  <a:sym typeface="Quattrocento Sans"/>
              </a:rPr>
              <a:t>of</a:t>
            </a:r>
            <a:r>
              <a:rPr lang="uk-UA" sz="1600" b="1" dirty="0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  <a:sym typeface="Quattrocento Sans"/>
              </a:rPr>
              <a:t> </a:t>
            </a:r>
            <a:r>
              <a:rPr lang="uk-UA" sz="1600" b="1" dirty="0" err="1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  <a:sym typeface="Quattrocento Sans"/>
              </a:rPr>
              <a:t>time</a:t>
            </a:r>
            <a:endParaRPr lang="uk-UA" sz="1600" b="1" dirty="0">
              <a:solidFill>
                <a:schemeClr val="dk1"/>
              </a:solidFill>
              <a:latin typeface="Avenir Next" charset="0"/>
              <a:ea typeface="Avenir Next" charset="0"/>
              <a:cs typeface="Avenir Next" charset="0"/>
              <a:sym typeface="Quattrocento Sans"/>
            </a:endParaRPr>
          </a:p>
          <a:p>
            <a:endParaRPr sz="1600" dirty="0">
              <a:solidFill>
                <a:schemeClr val="dk1"/>
              </a:solidFill>
              <a:latin typeface="Avenir Next" charset="0"/>
              <a:ea typeface="Avenir Next" charset="0"/>
              <a:cs typeface="Avenir Next" charset="0"/>
              <a:sym typeface="Quattrocento Sans"/>
            </a:endParaRPr>
          </a:p>
          <a:p>
            <a:pPr marL="457200" indent="-311150">
              <a:buClr>
                <a:schemeClr val="dk1"/>
              </a:buClr>
              <a:buSzPct val="100000"/>
              <a:buFont typeface="Quattrocento Sans"/>
              <a:buChar char="●"/>
            </a:pPr>
            <a:r>
              <a:rPr lang="en-US" sz="1600" dirty="0" err="1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  <a:sym typeface="Quattrocento Sans"/>
              </a:rPr>
              <a:t>o</a:t>
            </a:r>
            <a:r>
              <a:rPr lang="uk-UA" sz="1600" dirty="0" err="1" smtClean="0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  <a:sym typeface="Quattrocento Sans"/>
              </a:rPr>
              <a:t>utputs</a:t>
            </a:r>
            <a:r>
              <a:rPr lang="uk-UA" sz="1600" dirty="0" smtClean="0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  <a:sym typeface="Quattrocento Sans"/>
              </a:rPr>
              <a:t> </a:t>
            </a:r>
            <a:r>
              <a:rPr lang="uk-UA" sz="1600" b="1" dirty="0" err="1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  <a:sym typeface="Quattrocento Sans"/>
              </a:rPr>
              <a:t>when</a:t>
            </a:r>
            <a:r>
              <a:rPr lang="uk-UA" sz="1600" b="1" dirty="0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  <a:sym typeface="Quattrocento Sans"/>
              </a:rPr>
              <a:t> </a:t>
            </a:r>
            <a:r>
              <a:rPr lang="uk-UA" sz="1600" b="1" dirty="0" err="1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  <a:sym typeface="Quattrocento Sans"/>
              </a:rPr>
              <a:t>results</a:t>
            </a:r>
            <a:r>
              <a:rPr lang="uk-UA" sz="1600" b="1" dirty="0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  <a:sym typeface="Quattrocento Sans"/>
              </a:rPr>
              <a:t> </a:t>
            </a:r>
            <a:r>
              <a:rPr lang="uk-UA" sz="1600" b="1" dirty="0" err="1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  <a:sym typeface="Quattrocento Sans"/>
              </a:rPr>
              <a:t>are</a:t>
            </a:r>
            <a:r>
              <a:rPr lang="uk-UA" sz="1600" b="1" dirty="0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  <a:sym typeface="Quattrocento Sans"/>
              </a:rPr>
              <a:t> </a:t>
            </a:r>
            <a:r>
              <a:rPr lang="uk-UA" sz="1600" b="1" dirty="0" err="1" smtClean="0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  <a:sym typeface="Quattrocento Sans"/>
              </a:rPr>
              <a:t>complete</a:t>
            </a:r>
            <a:endParaRPr lang="uk-UA" sz="1600" dirty="0">
              <a:solidFill>
                <a:schemeClr val="dk1"/>
              </a:solidFill>
              <a:latin typeface="Avenir Next" charset="0"/>
              <a:ea typeface="Avenir Next" charset="0"/>
              <a:cs typeface="Avenir Next" charset="0"/>
              <a:sym typeface="Quattrocento Sans"/>
            </a:endParaRPr>
          </a:p>
        </p:txBody>
      </p:sp>
      <p:sp>
        <p:nvSpPr>
          <p:cNvPr id="378" name="Shape 378"/>
          <p:cNvSpPr txBox="1"/>
          <p:nvPr/>
        </p:nvSpPr>
        <p:spPr>
          <a:xfrm>
            <a:off x="2738813" y="5732562"/>
            <a:ext cx="2891100" cy="34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r>
              <a:rPr lang="uk-UA" sz="1600" i="1" dirty="0" err="1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  <a:sym typeface="Quattrocento Sans"/>
              </a:rPr>
              <a:t>long</a:t>
            </a:r>
            <a:r>
              <a:rPr lang="uk-UA" sz="1600" i="1" dirty="0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  <a:sym typeface="Quattrocento Sans"/>
              </a:rPr>
              <a:t> </a:t>
            </a:r>
            <a:r>
              <a:rPr lang="uk-UA" sz="1600" i="1" dirty="0" err="1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  <a:sym typeface="Quattrocento Sans"/>
              </a:rPr>
              <a:t>running</a:t>
            </a:r>
            <a:r>
              <a:rPr lang="uk-UA" sz="1600" i="1" dirty="0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  <a:sym typeface="Quattrocento Sans"/>
              </a:rPr>
              <a:t> </a:t>
            </a:r>
            <a:r>
              <a:rPr lang="uk-UA" sz="1600" i="1" dirty="0" err="1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  <a:sym typeface="Quattrocento Sans"/>
              </a:rPr>
              <a:t>computation</a:t>
            </a:r>
            <a:endParaRPr lang="uk-UA" sz="1600" i="1" dirty="0">
              <a:solidFill>
                <a:schemeClr val="dk1"/>
              </a:solidFill>
              <a:latin typeface="Avenir Next" charset="0"/>
              <a:ea typeface="Avenir Next" charset="0"/>
              <a:cs typeface="Avenir Next" charset="0"/>
              <a:sym typeface="Quattrocento Sans"/>
            </a:endParaRPr>
          </a:p>
        </p:txBody>
      </p:sp>
    </p:spTree>
    <p:extLst>
      <p:ext uri="{BB962C8B-B14F-4D97-AF65-F5344CB8AC3E}">
        <p14:creationId xmlns:p14="http://schemas.microsoft.com/office/powerpoint/2010/main" val="10280587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Shape 38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buSzPct val="25000"/>
            </a:pPr>
            <a:r>
              <a:rPr lang="uk-UA" sz="3959" dirty="0" err="1"/>
              <a:t>The</a:t>
            </a:r>
            <a:r>
              <a:rPr lang="uk-UA" sz="3959" dirty="0"/>
              <a:t> </a:t>
            </a:r>
            <a:r>
              <a:rPr lang="uk-UA" sz="3959" dirty="0" err="1"/>
              <a:t>ideal</a:t>
            </a:r>
            <a:r>
              <a:rPr lang="uk-UA" sz="3959" dirty="0"/>
              <a:t> </a:t>
            </a:r>
            <a:r>
              <a:rPr lang="uk-UA" sz="3959" dirty="0" err="1"/>
              <a:t>way</a:t>
            </a:r>
            <a:r>
              <a:rPr lang="uk-UA" sz="3959" dirty="0"/>
              <a:t> (II)</a:t>
            </a:r>
          </a:p>
        </p:txBody>
      </p:sp>
      <p:sp>
        <p:nvSpPr>
          <p:cNvPr id="384" name="Shape 38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uk-UA" sz="1200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rPr>
              <a:pPr algn="r">
                <a:buSzPct val="25000"/>
              </a:pPr>
              <a:t>11</a:t>
            </a:fld>
            <a:endParaRPr lang="uk-UA" sz="1200">
              <a:solidFill>
                <a:srgbClr val="888888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85" name="Shape 385"/>
          <p:cNvSpPr/>
          <p:nvPr/>
        </p:nvSpPr>
        <p:spPr>
          <a:xfrm>
            <a:off x="533975" y="2575750"/>
            <a:ext cx="3977100" cy="2796300"/>
          </a:xfrm>
          <a:prstGeom prst="rect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endParaRPr sz="800" b="1" dirty="0">
              <a:latin typeface="Avenir Next" charset="0"/>
              <a:ea typeface="Avenir Next" charset="0"/>
              <a:cs typeface="Avenir Next" charset="0"/>
            </a:endParaRPr>
          </a:p>
          <a:p>
            <a:pPr algn="ctr"/>
            <a:r>
              <a:rPr lang="uk-UA" sz="1600" b="1" dirty="0" err="1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  <a:sym typeface="Quattrocento Sans"/>
              </a:rPr>
              <a:t>Stateful</a:t>
            </a:r>
            <a:r>
              <a:rPr lang="uk-UA" sz="1600" b="1" dirty="0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  <a:sym typeface="Quattrocento Sans"/>
              </a:rPr>
              <a:t> </a:t>
            </a:r>
            <a:r>
              <a:rPr lang="uk-UA" sz="1600" b="1" dirty="0" err="1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  <a:sym typeface="Quattrocento Sans"/>
              </a:rPr>
              <a:t>Stream</a:t>
            </a:r>
            <a:r>
              <a:rPr lang="uk-UA" sz="1600" b="1" dirty="0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  <a:sym typeface="Quattrocento Sans"/>
              </a:rPr>
              <a:t> </a:t>
            </a:r>
            <a:r>
              <a:rPr lang="uk-UA" sz="1600" b="1" dirty="0" err="1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  <a:sym typeface="Quattrocento Sans"/>
              </a:rPr>
              <a:t>Processor</a:t>
            </a:r>
            <a:r>
              <a:rPr lang="uk-UA" sz="1600" b="1" dirty="0">
                <a:latin typeface="Avenir Next" charset="0"/>
                <a:ea typeface="Avenir Next" charset="0"/>
                <a:cs typeface="Avenir Next" charset="0"/>
              </a:rPr>
              <a:t/>
            </a:r>
            <a:br>
              <a:rPr lang="uk-UA" sz="1600" b="1" dirty="0">
                <a:latin typeface="Avenir Next" charset="0"/>
                <a:ea typeface="Avenir Next" charset="0"/>
                <a:cs typeface="Avenir Next" charset="0"/>
              </a:rPr>
            </a:br>
            <a:r>
              <a:rPr lang="uk-UA" sz="1600" dirty="0" err="1">
                <a:latin typeface="Avenir Next" charset="0"/>
                <a:ea typeface="Avenir Next" charset="0"/>
                <a:cs typeface="Avenir Next" charset="0"/>
              </a:rPr>
              <a:t>that</a:t>
            </a:r>
            <a:r>
              <a:rPr lang="uk-UA" sz="1600" dirty="0">
                <a:latin typeface="Avenir Next" charset="0"/>
                <a:ea typeface="Avenir Next" charset="0"/>
                <a:cs typeface="Avenir Next" charset="0"/>
              </a:rPr>
              <a:t> </a:t>
            </a:r>
            <a:r>
              <a:rPr lang="uk-UA" sz="1600" dirty="0" err="1">
                <a:latin typeface="Avenir Next" charset="0"/>
                <a:ea typeface="Avenir Next" charset="0"/>
                <a:cs typeface="Avenir Next" charset="0"/>
              </a:rPr>
              <a:t>handles</a:t>
            </a:r>
            <a:endParaRPr lang="uk-UA" sz="1600" dirty="0">
              <a:latin typeface="Avenir Next" charset="0"/>
              <a:ea typeface="Avenir Next" charset="0"/>
              <a:cs typeface="Avenir Next" charset="0"/>
            </a:endParaRPr>
          </a:p>
          <a:p>
            <a:endParaRPr sz="1600" dirty="0">
              <a:latin typeface="Avenir Next" charset="0"/>
              <a:ea typeface="Avenir Next" charset="0"/>
              <a:cs typeface="Avenir Next" charset="0"/>
            </a:endParaRPr>
          </a:p>
          <a:p>
            <a:pPr algn="ctr"/>
            <a:endParaRPr sz="2200" dirty="0">
              <a:latin typeface="Avenir Next" charset="0"/>
              <a:ea typeface="Avenir Next" charset="0"/>
              <a:cs typeface="Avenir Next" charset="0"/>
            </a:endParaRPr>
          </a:p>
          <a:p>
            <a:pPr algn="ctr"/>
            <a:endParaRPr sz="2200" dirty="0">
              <a:latin typeface="Avenir Next" charset="0"/>
              <a:ea typeface="Avenir Next" charset="0"/>
              <a:cs typeface="Avenir Next" charset="0"/>
            </a:endParaRPr>
          </a:p>
          <a:p>
            <a:pPr algn="ctr"/>
            <a:endParaRPr sz="2200" dirty="0">
              <a:latin typeface="Avenir Next" charset="0"/>
              <a:ea typeface="Avenir Next" charset="0"/>
              <a:cs typeface="Avenir Next" charset="0"/>
            </a:endParaRPr>
          </a:p>
          <a:p>
            <a:endParaRPr sz="2200" dirty="0">
              <a:latin typeface="Avenir Next" charset="0"/>
              <a:ea typeface="Avenir Next" charset="0"/>
              <a:cs typeface="Avenir Next" charset="0"/>
            </a:endParaRPr>
          </a:p>
          <a:p>
            <a:pPr algn="ctr"/>
            <a:r>
              <a:rPr lang="uk-UA" sz="1600" dirty="0" err="1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</a:rPr>
              <a:t>consistently</a:t>
            </a:r>
            <a:r>
              <a:rPr lang="uk-UA" sz="1600" dirty="0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</a:rPr>
              <a:t>, </a:t>
            </a:r>
            <a:r>
              <a:rPr lang="uk-UA" sz="1600" dirty="0" err="1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</a:rPr>
              <a:t>robustly</a:t>
            </a:r>
            <a:r>
              <a:rPr lang="uk-UA" sz="1600" dirty="0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</a:rPr>
              <a:t>, </a:t>
            </a:r>
            <a:r>
              <a:rPr lang="uk-UA" sz="1600" dirty="0" err="1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</a:rPr>
              <a:t>and</a:t>
            </a:r>
            <a:r>
              <a:rPr lang="uk-UA" sz="1600" dirty="0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</a:rPr>
              <a:t> </a:t>
            </a:r>
            <a:r>
              <a:rPr lang="uk-UA" sz="1600" dirty="0" err="1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</a:rPr>
              <a:t>efficiently</a:t>
            </a:r>
            <a:endParaRPr lang="uk-UA" sz="1600" dirty="0">
              <a:solidFill>
                <a:schemeClr val="dk1"/>
              </a:solidFill>
              <a:latin typeface="Avenir Next" charset="0"/>
              <a:ea typeface="Avenir Next" charset="0"/>
              <a:cs typeface="Avenir Next" charset="0"/>
            </a:endParaRPr>
          </a:p>
          <a:p>
            <a:pPr algn="ctr"/>
            <a:endParaRPr sz="2200" dirty="0">
              <a:solidFill>
                <a:schemeClr val="dk1"/>
              </a:solidFill>
              <a:latin typeface="Avenir Next" charset="0"/>
              <a:ea typeface="Avenir Next" charset="0"/>
              <a:cs typeface="Avenir Next" charset="0"/>
            </a:endParaRPr>
          </a:p>
          <a:p>
            <a:endParaRPr sz="2200" dirty="0">
              <a:latin typeface="Avenir Next" charset="0"/>
              <a:ea typeface="Avenir Next" charset="0"/>
              <a:cs typeface="Avenir Next" charset="0"/>
            </a:endParaRPr>
          </a:p>
          <a:p>
            <a:endParaRPr sz="2200" dirty="0">
              <a:latin typeface="Avenir Next" charset="0"/>
              <a:ea typeface="Avenir Next" charset="0"/>
              <a:cs typeface="Avenir Next" charset="0"/>
            </a:endParaRPr>
          </a:p>
          <a:p>
            <a:r>
              <a:rPr lang="uk-UA" sz="2200" dirty="0">
                <a:latin typeface="Avenir Next" charset="0"/>
                <a:ea typeface="Avenir Next" charset="0"/>
                <a:cs typeface="Avenir Next" charset="0"/>
              </a:rPr>
              <a:t>  </a:t>
            </a:r>
          </a:p>
        </p:txBody>
      </p:sp>
      <p:sp>
        <p:nvSpPr>
          <p:cNvPr id="386" name="Shape 386"/>
          <p:cNvSpPr/>
          <p:nvPr/>
        </p:nvSpPr>
        <p:spPr>
          <a:xfrm>
            <a:off x="934574" y="3562937"/>
            <a:ext cx="1006200" cy="620500"/>
          </a:xfrm>
          <a:prstGeom prst="flowChartMagneticDisk">
            <a:avLst/>
          </a:prstGeom>
          <a:solidFill>
            <a:srgbClr val="34AD91"/>
          </a:solidFill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algn="ctr"/>
            <a:endParaRPr sz="1800">
              <a:solidFill>
                <a:srgbClr val="FFFFFF"/>
              </a:solidFill>
              <a:latin typeface="Avenir Next" charset="0"/>
              <a:ea typeface="Avenir Next" charset="0"/>
              <a:cs typeface="Avenir Next" charset="0"/>
              <a:sym typeface="Calibri"/>
            </a:endParaRPr>
          </a:p>
        </p:txBody>
      </p:sp>
      <p:sp>
        <p:nvSpPr>
          <p:cNvPr id="387" name="Shape 387"/>
          <p:cNvSpPr txBox="1"/>
          <p:nvPr/>
        </p:nvSpPr>
        <p:spPr>
          <a:xfrm>
            <a:off x="176618" y="4218745"/>
            <a:ext cx="2522100" cy="584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algn="ctr">
              <a:buSzPct val="25000"/>
            </a:pPr>
            <a:r>
              <a:rPr lang="uk-UA" sz="1000">
                <a:latin typeface="Avenir Next" charset="0"/>
                <a:ea typeface="Avenir Next" charset="0"/>
                <a:cs typeface="Avenir Next" charset="0"/>
                <a:sym typeface="Quattrocento Sans"/>
              </a:rPr>
              <a:t>Large</a:t>
            </a:r>
          </a:p>
          <a:p>
            <a:pPr algn="ctr">
              <a:buSzPct val="25000"/>
            </a:pPr>
            <a:r>
              <a:rPr lang="uk-UA" sz="1000">
                <a:latin typeface="Avenir Next" charset="0"/>
                <a:ea typeface="Avenir Next" charset="0"/>
                <a:cs typeface="Avenir Next" charset="0"/>
                <a:sym typeface="Quattrocento Sans"/>
              </a:rPr>
              <a:t>Distributed State</a:t>
            </a:r>
          </a:p>
        </p:txBody>
      </p:sp>
      <p:grpSp>
        <p:nvGrpSpPr>
          <p:cNvPr id="388" name="Shape 388"/>
          <p:cNvGrpSpPr/>
          <p:nvPr/>
        </p:nvGrpSpPr>
        <p:grpSpPr>
          <a:xfrm>
            <a:off x="3186754" y="3536531"/>
            <a:ext cx="673295" cy="673295"/>
            <a:chOff x="1380695" y="3881492"/>
            <a:chExt cx="249600" cy="249600"/>
          </a:xfrm>
        </p:grpSpPr>
        <p:sp>
          <p:nvSpPr>
            <p:cNvPr id="389" name="Shape 389"/>
            <p:cNvSpPr/>
            <p:nvPr/>
          </p:nvSpPr>
          <p:spPr>
            <a:xfrm>
              <a:off x="1380695" y="3881492"/>
              <a:ext cx="249600" cy="249600"/>
            </a:xfrm>
            <a:prstGeom prst="ellipse">
              <a:avLst/>
            </a:prstGeom>
            <a:noFill/>
            <a:ln w="19050" cap="flat" cmpd="sng">
              <a:solidFill>
                <a:srgbClr val="E69138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</a:pPr>
              <a:endParaRPr sz="3200">
                <a:solidFill>
                  <a:srgbClr val="FFFFFF"/>
                </a:solidFill>
                <a:latin typeface="Avenir Next" charset="0"/>
                <a:ea typeface="Avenir Next" charset="0"/>
                <a:cs typeface="Avenir Next" charset="0"/>
                <a:sym typeface="Calibri"/>
              </a:endParaRPr>
            </a:p>
          </p:txBody>
        </p:sp>
        <p:cxnSp>
          <p:nvCxnSpPr>
            <p:cNvPr id="390" name="Shape 390"/>
            <p:cNvCxnSpPr/>
            <p:nvPr/>
          </p:nvCxnSpPr>
          <p:spPr>
            <a:xfrm rot="10800000">
              <a:off x="1503720" y="3908717"/>
              <a:ext cx="0" cy="105300"/>
            </a:xfrm>
            <a:prstGeom prst="straightConnector1">
              <a:avLst/>
            </a:prstGeom>
            <a:noFill/>
            <a:ln w="19050" cap="flat" cmpd="sng">
              <a:solidFill>
                <a:srgbClr val="E69138"/>
              </a:solidFill>
              <a:prstDash val="solid"/>
              <a:miter/>
              <a:headEnd type="none" w="med" len="med"/>
              <a:tailEnd type="none" w="med" len="med"/>
            </a:ln>
          </p:spPr>
        </p:cxnSp>
        <p:cxnSp>
          <p:nvCxnSpPr>
            <p:cNvPr id="391" name="Shape 391"/>
            <p:cNvCxnSpPr/>
            <p:nvPr/>
          </p:nvCxnSpPr>
          <p:spPr>
            <a:xfrm rot="10800000">
              <a:off x="1503786" y="4014032"/>
              <a:ext cx="46500" cy="33600"/>
            </a:xfrm>
            <a:prstGeom prst="straightConnector1">
              <a:avLst/>
            </a:prstGeom>
            <a:noFill/>
            <a:ln w="19050" cap="flat" cmpd="sng">
              <a:solidFill>
                <a:srgbClr val="E69138"/>
              </a:solidFill>
              <a:prstDash val="solid"/>
              <a:miter/>
              <a:headEnd type="none" w="med" len="med"/>
              <a:tailEnd type="none" w="med" len="med"/>
            </a:ln>
          </p:spPr>
        </p:cxnSp>
      </p:grpSp>
      <p:sp>
        <p:nvSpPr>
          <p:cNvPr id="392" name="Shape 392"/>
          <p:cNvSpPr txBox="1"/>
          <p:nvPr/>
        </p:nvSpPr>
        <p:spPr>
          <a:xfrm>
            <a:off x="2262339" y="4218745"/>
            <a:ext cx="2522100" cy="584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algn="ctr">
              <a:buSzPct val="25000"/>
            </a:pPr>
            <a:r>
              <a:rPr lang="uk-UA" sz="1000">
                <a:latin typeface="Avenir Next" charset="0"/>
                <a:ea typeface="Avenir Next" charset="0"/>
                <a:cs typeface="Avenir Next" charset="0"/>
                <a:sym typeface="Quattrocento Sans"/>
              </a:rPr>
              <a:t>Time / Order /</a:t>
            </a:r>
            <a:br>
              <a:rPr lang="uk-UA" sz="1000">
                <a:latin typeface="Avenir Next" charset="0"/>
                <a:ea typeface="Avenir Next" charset="0"/>
                <a:cs typeface="Avenir Next" charset="0"/>
                <a:sym typeface="Quattrocento Sans"/>
              </a:rPr>
            </a:br>
            <a:r>
              <a:rPr lang="uk-UA" sz="1000">
                <a:latin typeface="Avenir Next" charset="0"/>
                <a:ea typeface="Avenir Next" charset="0"/>
                <a:cs typeface="Avenir Next" charset="0"/>
                <a:sym typeface="Quattrocento Sans"/>
              </a:rPr>
              <a:t>Completeness</a:t>
            </a:r>
          </a:p>
        </p:txBody>
      </p:sp>
      <p:sp>
        <p:nvSpPr>
          <p:cNvPr id="393" name="Shape 393"/>
          <p:cNvSpPr/>
          <p:nvPr/>
        </p:nvSpPr>
        <p:spPr>
          <a:xfrm rot="-5400000">
            <a:off x="1258025" y="1545450"/>
            <a:ext cx="348900" cy="1354800"/>
          </a:xfrm>
          <a:prstGeom prst="can">
            <a:avLst>
              <a:gd name="adj" fmla="val 25000"/>
            </a:avLst>
          </a:prstGeom>
          <a:solidFill>
            <a:srgbClr val="FFD966"/>
          </a:solidFill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cxnSp>
        <p:nvCxnSpPr>
          <p:cNvPr id="394" name="Shape 394"/>
          <p:cNvCxnSpPr>
            <a:stCxn id="393" idx="3"/>
            <a:endCxn id="385" idx="0"/>
          </p:cNvCxnSpPr>
          <p:nvPr/>
        </p:nvCxnSpPr>
        <p:spPr>
          <a:xfrm>
            <a:off x="2109875" y="2222850"/>
            <a:ext cx="412800" cy="3528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95" name="Shape 395"/>
          <p:cNvSpPr txBox="1"/>
          <p:nvPr/>
        </p:nvSpPr>
        <p:spPr>
          <a:xfrm>
            <a:off x="4906000" y="1571223"/>
            <a:ext cx="3681000" cy="370742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indent="-342900">
              <a:buClr>
                <a:schemeClr val="dk1"/>
              </a:buClr>
              <a:buSzPct val="100000"/>
              <a:buChar char="●"/>
            </a:pPr>
            <a:r>
              <a:rPr lang="uk-UA" sz="1800" dirty="0" err="1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</a:rPr>
              <a:t>Stateful</a:t>
            </a:r>
            <a:r>
              <a:rPr lang="uk-UA" sz="1800" dirty="0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</a:rPr>
              <a:t> </a:t>
            </a:r>
            <a:r>
              <a:rPr lang="uk-UA" sz="1800" dirty="0" err="1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</a:rPr>
              <a:t>stream</a:t>
            </a:r>
            <a:r>
              <a:rPr lang="uk-UA" sz="1800" dirty="0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</a:rPr>
              <a:t> </a:t>
            </a:r>
            <a:r>
              <a:rPr lang="uk-UA" sz="1800" dirty="0" err="1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</a:rPr>
              <a:t>processing</a:t>
            </a:r>
            <a:r>
              <a:rPr lang="uk-UA" sz="1800" dirty="0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</a:rPr>
              <a:t> </a:t>
            </a:r>
            <a:r>
              <a:rPr lang="uk-UA" sz="1800" dirty="0" err="1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</a:rPr>
              <a:t>as</a:t>
            </a:r>
            <a:r>
              <a:rPr lang="uk-UA" sz="1800" dirty="0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</a:rPr>
              <a:t> </a:t>
            </a:r>
            <a:r>
              <a:rPr lang="uk-UA" sz="1800" dirty="0" err="1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</a:rPr>
              <a:t>a</a:t>
            </a:r>
            <a:r>
              <a:rPr lang="uk-UA" sz="1800" dirty="0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</a:rPr>
              <a:t> </a:t>
            </a:r>
            <a:r>
              <a:rPr lang="uk-UA" sz="1800" b="1" dirty="0" err="1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</a:rPr>
              <a:t>new</a:t>
            </a:r>
            <a:r>
              <a:rPr lang="uk-UA" sz="1800" b="1" dirty="0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</a:rPr>
              <a:t> </a:t>
            </a:r>
            <a:r>
              <a:rPr lang="uk-UA" sz="1800" b="1" dirty="0" err="1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</a:rPr>
              <a:t>paradigm</a:t>
            </a:r>
            <a:r>
              <a:rPr lang="uk-UA" sz="1800" dirty="0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</a:rPr>
              <a:t> </a:t>
            </a:r>
            <a:r>
              <a:rPr lang="uk-UA" sz="1800" dirty="0" err="1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</a:rPr>
              <a:t>to</a:t>
            </a:r>
            <a:r>
              <a:rPr lang="uk-UA" sz="1800" dirty="0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</a:rPr>
              <a:t> </a:t>
            </a:r>
            <a:r>
              <a:rPr lang="uk-UA" sz="1800" b="1" dirty="0" err="1">
                <a:solidFill>
                  <a:srgbClr val="34AD91"/>
                </a:solidFill>
                <a:latin typeface="Avenir Next" charset="0"/>
                <a:ea typeface="Avenir Next" charset="0"/>
                <a:cs typeface="Avenir Next" charset="0"/>
              </a:rPr>
              <a:t>continuously</a:t>
            </a:r>
            <a:r>
              <a:rPr lang="uk-UA" sz="1800" b="1" dirty="0">
                <a:solidFill>
                  <a:srgbClr val="34AD91"/>
                </a:solidFill>
                <a:latin typeface="Avenir Next" charset="0"/>
                <a:ea typeface="Avenir Next" charset="0"/>
                <a:cs typeface="Avenir Next" charset="0"/>
              </a:rPr>
              <a:t> </a:t>
            </a:r>
            <a:r>
              <a:rPr lang="uk-UA" sz="1800" b="1" dirty="0" err="1">
                <a:solidFill>
                  <a:srgbClr val="34AD91"/>
                </a:solidFill>
                <a:latin typeface="Avenir Next" charset="0"/>
                <a:ea typeface="Avenir Next" charset="0"/>
                <a:cs typeface="Avenir Next" charset="0"/>
              </a:rPr>
              <a:t>process</a:t>
            </a:r>
            <a:r>
              <a:rPr lang="uk-UA" sz="1800" dirty="0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</a:rPr>
              <a:t> </a:t>
            </a:r>
            <a:r>
              <a:rPr lang="uk-UA" sz="1800" b="1" dirty="0" err="1">
                <a:solidFill>
                  <a:srgbClr val="F1C232"/>
                </a:solidFill>
                <a:latin typeface="Avenir Next" charset="0"/>
                <a:ea typeface="Avenir Next" charset="0"/>
                <a:cs typeface="Avenir Next" charset="0"/>
              </a:rPr>
              <a:t>continuous</a:t>
            </a:r>
            <a:r>
              <a:rPr lang="uk-UA" sz="1800" b="1" dirty="0">
                <a:solidFill>
                  <a:srgbClr val="F1C232"/>
                </a:solidFill>
                <a:latin typeface="Avenir Next" charset="0"/>
                <a:ea typeface="Avenir Next" charset="0"/>
                <a:cs typeface="Avenir Next" charset="0"/>
              </a:rPr>
              <a:t> </a:t>
            </a:r>
            <a:r>
              <a:rPr lang="uk-UA" sz="1800" b="1" dirty="0" err="1">
                <a:solidFill>
                  <a:srgbClr val="F1C232"/>
                </a:solidFill>
                <a:latin typeface="Avenir Next" charset="0"/>
                <a:ea typeface="Avenir Next" charset="0"/>
                <a:cs typeface="Avenir Next" charset="0"/>
              </a:rPr>
              <a:t>data</a:t>
            </a:r>
            <a:endParaRPr lang="uk-UA" sz="1800" b="1" dirty="0">
              <a:solidFill>
                <a:srgbClr val="F1C232"/>
              </a:solidFill>
              <a:latin typeface="Avenir Next" charset="0"/>
              <a:ea typeface="Avenir Next" charset="0"/>
              <a:cs typeface="Avenir Next" charset="0"/>
            </a:endParaRPr>
          </a:p>
          <a:p>
            <a:endParaRPr sz="1800" dirty="0">
              <a:solidFill>
                <a:schemeClr val="dk1"/>
              </a:solidFill>
              <a:latin typeface="Avenir Next" charset="0"/>
              <a:ea typeface="Avenir Next" charset="0"/>
              <a:cs typeface="Avenir Next" charset="0"/>
            </a:endParaRPr>
          </a:p>
          <a:p>
            <a:pPr marL="457200" indent="-342900">
              <a:buClr>
                <a:schemeClr val="dk1"/>
              </a:buClr>
              <a:buSzPct val="100000"/>
              <a:buChar char="●"/>
            </a:pPr>
            <a:r>
              <a:rPr lang="uk-UA" sz="1800" dirty="0" err="1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</a:rPr>
              <a:t>Produce</a:t>
            </a:r>
            <a:r>
              <a:rPr lang="uk-UA" sz="1800" dirty="0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</a:rPr>
              <a:t> </a:t>
            </a:r>
            <a:r>
              <a:rPr lang="uk-UA" sz="1800" b="1" dirty="0" err="1">
                <a:solidFill>
                  <a:srgbClr val="34AD91"/>
                </a:solidFill>
                <a:latin typeface="Avenir Next" charset="0"/>
                <a:ea typeface="Avenir Next" charset="0"/>
                <a:cs typeface="Avenir Next" charset="0"/>
              </a:rPr>
              <a:t>accurate</a:t>
            </a:r>
            <a:r>
              <a:rPr lang="uk-UA" sz="1800" dirty="0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</a:rPr>
              <a:t> </a:t>
            </a:r>
            <a:r>
              <a:rPr lang="uk-UA" sz="1800" dirty="0" err="1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</a:rPr>
              <a:t>results</a:t>
            </a:r>
            <a:endParaRPr lang="uk-UA" sz="1800" dirty="0">
              <a:solidFill>
                <a:schemeClr val="dk1"/>
              </a:solidFill>
              <a:latin typeface="Avenir Next" charset="0"/>
              <a:ea typeface="Avenir Next" charset="0"/>
              <a:cs typeface="Avenir Next" charset="0"/>
            </a:endParaRPr>
          </a:p>
          <a:p>
            <a:endParaRPr sz="1800" dirty="0">
              <a:solidFill>
                <a:schemeClr val="dk1"/>
              </a:solidFill>
              <a:latin typeface="Avenir Next" charset="0"/>
              <a:ea typeface="Avenir Next" charset="0"/>
              <a:cs typeface="Avenir Next" charset="0"/>
            </a:endParaRPr>
          </a:p>
          <a:p>
            <a:pPr marL="457200" indent="-342900">
              <a:buClr>
                <a:schemeClr val="dk1"/>
              </a:buClr>
              <a:buSzPct val="100000"/>
              <a:buChar char="●"/>
            </a:pPr>
            <a:r>
              <a:rPr lang="en-US" sz="1800" dirty="0" smtClean="0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</a:rPr>
              <a:t>Having </a:t>
            </a:r>
            <a:r>
              <a:rPr lang="en-US" sz="1800" dirty="0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</a:rPr>
              <a:t>r</a:t>
            </a:r>
            <a:r>
              <a:rPr lang="uk-UA" sz="1800" dirty="0" err="1" smtClean="0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</a:rPr>
              <a:t>esults</a:t>
            </a:r>
            <a:r>
              <a:rPr lang="uk-UA" sz="1800" dirty="0" smtClean="0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</a:rPr>
              <a:t> </a:t>
            </a:r>
            <a:r>
              <a:rPr lang="uk-UA" sz="1800" dirty="0" err="1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</a:rPr>
              <a:t>available</a:t>
            </a:r>
            <a:r>
              <a:rPr lang="uk-UA" sz="1800" dirty="0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</a:rPr>
              <a:t> </a:t>
            </a:r>
            <a:r>
              <a:rPr lang="uk-UA" sz="1800" dirty="0" err="1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</a:rPr>
              <a:t>in</a:t>
            </a:r>
            <a:r>
              <a:rPr lang="uk-UA" sz="1800" dirty="0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</a:rPr>
              <a:t> </a:t>
            </a:r>
            <a:r>
              <a:rPr lang="uk-UA" sz="1800" dirty="0" err="1" smtClean="0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</a:rPr>
              <a:t>real-time</a:t>
            </a:r>
            <a:r>
              <a:rPr lang="en-US" sz="1800" dirty="0" smtClean="0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</a:rPr>
              <a:t> (with low latency and high throughput)</a:t>
            </a:r>
            <a:r>
              <a:rPr lang="uk-UA" sz="1800" dirty="0" smtClean="0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</a:rPr>
              <a:t> </a:t>
            </a:r>
            <a:r>
              <a:rPr lang="uk-UA" sz="1800" dirty="0" err="1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</a:rPr>
              <a:t>is</a:t>
            </a:r>
            <a:r>
              <a:rPr lang="uk-UA" sz="1800" dirty="0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</a:rPr>
              <a:t> </a:t>
            </a:r>
            <a:r>
              <a:rPr lang="uk-UA" sz="1800" dirty="0" err="1" smtClean="0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</a:rPr>
              <a:t>a</a:t>
            </a:r>
            <a:r>
              <a:rPr lang="uk-UA" sz="1800" dirty="0" smtClean="0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</a:rPr>
              <a:t> </a:t>
            </a:r>
            <a:r>
              <a:rPr lang="uk-UA" sz="1800" dirty="0" err="1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</a:rPr>
              <a:t>natural</a:t>
            </a:r>
            <a:r>
              <a:rPr lang="uk-UA" sz="1800" dirty="0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</a:rPr>
              <a:t> </a:t>
            </a:r>
            <a:r>
              <a:rPr lang="uk-UA" sz="1800" dirty="0" err="1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</a:rPr>
              <a:t>consequence</a:t>
            </a:r>
            <a:r>
              <a:rPr lang="uk-UA" sz="1800" dirty="0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</a:rPr>
              <a:t> </a:t>
            </a:r>
            <a:r>
              <a:rPr lang="uk-UA" sz="1800" dirty="0" err="1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</a:rPr>
              <a:t>of</a:t>
            </a:r>
            <a:r>
              <a:rPr lang="uk-UA" sz="1800" dirty="0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</a:rPr>
              <a:t> </a:t>
            </a:r>
            <a:r>
              <a:rPr lang="uk-UA" sz="1800" dirty="0" err="1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</a:rPr>
              <a:t>the</a:t>
            </a:r>
            <a:r>
              <a:rPr lang="uk-UA" sz="1800" dirty="0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</a:rPr>
              <a:t> </a:t>
            </a:r>
            <a:r>
              <a:rPr lang="uk-UA" sz="1800" dirty="0" err="1" smtClean="0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</a:rPr>
              <a:t>model</a:t>
            </a:r>
            <a:endParaRPr lang="en-US" sz="1800" dirty="0" smtClean="0">
              <a:solidFill>
                <a:schemeClr val="dk1"/>
              </a:solidFill>
              <a:latin typeface="Avenir Next" charset="0"/>
              <a:ea typeface="Avenir Next" charset="0"/>
              <a:cs typeface="Avenir Next" charset="0"/>
            </a:endParaRPr>
          </a:p>
          <a:p>
            <a:pPr marL="457200" indent="-342900">
              <a:buClr>
                <a:schemeClr val="dk1"/>
              </a:buClr>
              <a:buSzPct val="100000"/>
              <a:buChar char="●"/>
            </a:pPr>
            <a:endParaRPr lang="en-US" sz="1800" dirty="0">
              <a:solidFill>
                <a:schemeClr val="dk1"/>
              </a:solidFill>
              <a:latin typeface="Avenir Next" charset="0"/>
              <a:ea typeface="Avenir Next" charset="0"/>
              <a:cs typeface="Avenir Next" charset="0"/>
            </a:endParaRPr>
          </a:p>
          <a:p>
            <a:pPr marL="457200" indent="-342900">
              <a:buClr>
                <a:schemeClr val="dk1"/>
              </a:buClr>
              <a:buSzPct val="100000"/>
              <a:buChar char="●"/>
            </a:pPr>
            <a:r>
              <a:rPr lang="en-US" sz="1800" dirty="0" smtClean="0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</a:rPr>
              <a:t>Process both real-time and historic data using exactly the same application</a:t>
            </a:r>
            <a:endParaRPr lang="uk-UA" sz="1800" dirty="0">
              <a:solidFill>
                <a:schemeClr val="dk1"/>
              </a:solidFill>
              <a:latin typeface="Avenir Next" charset="0"/>
              <a:ea typeface="Avenir Next" charset="0"/>
              <a:cs typeface="Avenir Next" charset="0"/>
            </a:endParaRPr>
          </a:p>
        </p:txBody>
      </p:sp>
      <p:cxnSp>
        <p:nvCxnSpPr>
          <p:cNvPr id="396" name="Shape 396"/>
          <p:cNvCxnSpPr>
            <a:stCxn id="385" idx="2"/>
          </p:cNvCxnSpPr>
          <p:nvPr/>
        </p:nvCxnSpPr>
        <p:spPr>
          <a:xfrm rot="-5400000" flipH="1">
            <a:off x="2849525" y="5045050"/>
            <a:ext cx="255000" cy="9090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97" name="Shape 397"/>
          <p:cNvSpPr txBox="1"/>
          <p:nvPr/>
        </p:nvSpPr>
        <p:spPr>
          <a:xfrm>
            <a:off x="3431525" y="5402675"/>
            <a:ext cx="1079400" cy="416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r>
              <a:rPr lang="uk-UA" i="1" dirty="0" err="1">
                <a:solidFill>
                  <a:schemeClr val="dk1"/>
                </a:solidFill>
              </a:rPr>
              <a:t>servicing</a:t>
            </a:r>
            <a:endParaRPr lang="uk-UA" i="1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76418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Shape 518"/>
          <p:cNvSpPr txBox="1">
            <a:spLocks noGrp="1"/>
          </p:cNvSpPr>
          <p:nvPr>
            <p:ph type="title"/>
          </p:nvPr>
        </p:nvSpPr>
        <p:spPr>
          <a:xfrm>
            <a:off x="722312" y="4406900"/>
            <a:ext cx="7772400" cy="1362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FFFFFF"/>
              </a:buClr>
              <a:buSzPct val="25000"/>
              <a:buFont typeface="Arial"/>
              <a:buNone/>
            </a:pPr>
            <a:r>
              <a:rPr lang="en-US" dirty="0" err="1" smtClean="0"/>
              <a:t>Flink</a:t>
            </a:r>
            <a:r>
              <a:rPr lang="en-US" dirty="0" smtClean="0"/>
              <a:t> APIs and Runtime</a:t>
            </a:r>
            <a:endParaRPr lang="en" sz="4000" b="1" i="0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9" name="Shape 519"/>
          <p:cNvSpPr txBox="1">
            <a:spLocks noGrp="1"/>
          </p:cNvSpPr>
          <p:nvPr>
            <p:ph type="body" idx="1"/>
          </p:nvPr>
        </p:nvSpPr>
        <p:spPr>
          <a:xfrm>
            <a:off x="722312" y="2906713"/>
            <a:ext cx="7772400" cy="15003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34AD91"/>
              </a:buClr>
              <a:buSzPct val="25000"/>
              <a:buFont typeface="Noto Sans Symbols"/>
              <a:buNone/>
            </a:pPr>
            <a:endParaRPr sz="20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0" name="Shape 52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12</a:t>
            </a:fld>
            <a:endParaRPr lang="en" sz="120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Shape 94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buSzPct val="25000"/>
            </a:pPr>
            <a:r>
              <a:rPr lang="uk-UA" sz="3959"/>
              <a:t>Apache Flink Stack</a:t>
            </a:r>
          </a:p>
        </p:txBody>
      </p:sp>
      <p:sp>
        <p:nvSpPr>
          <p:cNvPr id="950" name="Shape 95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uk-UA" sz="1200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rPr>
              <a:pPr algn="r">
                <a:buSzPct val="25000"/>
              </a:pPr>
              <a:t>13</a:t>
            </a:fld>
            <a:endParaRPr lang="uk-UA" sz="1200">
              <a:solidFill>
                <a:srgbClr val="888888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grpSp>
        <p:nvGrpSpPr>
          <p:cNvPr id="951" name="Shape 951"/>
          <p:cNvGrpSpPr/>
          <p:nvPr/>
        </p:nvGrpSpPr>
        <p:grpSpPr>
          <a:xfrm>
            <a:off x="871895" y="2250023"/>
            <a:ext cx="7399950" cy="2470112"/>
            <a:chOff x="0" y="0"/>
            <a:chExt cx="12054000" cy="4023640"/>
          </a:xfrm>
        </p:grpSpPr>
        <p:sp>
          <p:nvSpPr>
            <p:cNvPr id="952" name="Shape 952"/>
            <p:cNvSpPr/>
            <p:nvPr/>
          </p:nvSpPr>
          <p:spPr>
            <a:xfrm>
              <a:off x="1983" y="2433940"/>
              <a:ext cx="7276800" cy="1589700"/>
            </a:xfrm>
            <a:prstGeom prst="rect">
              <a:avLst/>
            </a:prstGeom>
            <a:solidFill>
              <a:srgbClr val="F59F30"/>
            </a:solidFill>
            <a:ln>
              <a:noFill/>
            </a:ln>
          </p:spPr>
          <p:txBody>
            <a:bodyPr lIns="50800" tIns="50800" rIns="50800" bIns="50800" anchor="ctr" anchorCtr="0">
              <a:noAutofit/>
            </a:bodyPr>
            <a:lstStyle/>
            <a:p>
              <a:pPr algn="ctr">
                <a:buClr>
                  <a:srgbClr val="17181B"/>
                </a:buClr>
              </a:pPr>
              <a:endParaRPr sz="2000" i="1">
                <a:solidFill>
                  <a:srgbClr val="17181B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953" name="Shape 953"/>
            <p:cNvSpPr/>
            <p:nvPr/>
          </p:nvSpPr>
          <p:spPr>
            <a:xfrm>
              <a:off x="0" y="774775"/>
              <a:ext cx="6027000" cy="1589700"/>
            </a:xfrm>
            <a:prstGeom prst="rect">
              <a:avLst/>
            </a:prstGeom>
            <a:solidFill>
              <a:srgbClr val="E6526F"/>
            </a:solidFill>
            <a:ln>
              <a:noFill/>
            </a:ln>
          </p:spPr>
          <p:txBody>
            <a:bodyPr lIns="50800" tIns="50800" rIns="50800" bIns="5080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ct val="25000"/>
              </a:pPr>
              <a:r>
                <a:rPr lang="uk-UA" sz="2000" b="1">
                  <a:solidFill>
                    <a:srgbClr val="FFFFFF"/>
                  </a:solidFill>
                  <a:latin typeface="Avenir"/>
                  <a:ea typeface="Avenir"/>
                  <a:cs typeface="Avenir"/>
                  <a:sym typeface="Avenir"/>
                </a:rPr>
                <a:t>DataStream API</a:t>
              </a:r>
            </a:p>
            <a:p>
              <a:pPr algn="ctr">
                <a:buClr>
                  <a:srgbClr val="FFFFFF"/>
                </a:buClr>
                <a:buSzPct val="25000"/>
              </a:pPr>
              <a:r>
                <a:rPr lang="uk-UA" sz="2000" i="1">
                  <a:solidFill>
                    <a:srgbClr val="FFFFFF"/>
                  </a:solidFill>
                  <a:latin typeface="Avenir"/>
                  <a:ea typeface="Avenir"/>
                  <a:cs typeface="Avenir"/>
                  <a:sym typeface="Avenir"/>
                </a:rPr>
                <a:t>Stream Processing</a:t>
              </a:r>
            </a:p>
          </p:txBody>
        </p:sp>
        <p:sp>
          <p:nvSpPr>
            <p:cNvPr id="954" name="Shape 954"/>
            <p:cNvSpPr/>
            <p:nvPr/>
          </p:nvSpPr>
          <p:spPr>
            <a:xfrm>
              <a:off x="6026971" y="774775"/>
              <a:ext cx="6027000" cy="1589700"/>
            </a:xfrm>
            <a:prstGeom prst="rect">
              <a:avLst/>
            </a:prstGeom>
            <a:solidFill>
              <a:srgbClr val="8A3143"/>
            </a:solidFill>
            <a:ln>
              <a:noFill/>
            </a:ln>
          </p:spPr>
          <p:txBody>
            <a:bodyPr lIns="50800" tIns="50800" rIns="50800" bIns="5080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ct val="25000"/>
              </a:pPr>
              <a:r>
                <a:rPr lang="uk-UA" sz="2000" b="1">
                  <a:solidFill>
                    <a:srgbClr val="FFFFFF"/>
                  </a:solidFill>
                  <a:latin typeface="Avenir"/>
                  <a:ea typeface="Avenir"/>
                  <a:cs typeface="Avenir"/>
                  <a:sym typeface="Avenir"/>
                </a:rPr>
                <a:t>DataSet API</a:t>
              </a:r>
            </a:p>
            <a:p>
              <a:pPr algn="ctr">
                <a:buClr>
                  <a:srgbClr val="FFFFFF"/>
                </a:buClr>
                <a:buSzPct val="25000"/>
              </a:pPr>
              <a:r>
                <a:rPr lang="uk-UA" sz="2000" i="1">
                  <a:solidFill>
                    <a:srgbClr val="FFFFFF"/>
                  </a:solidFill>
                  <a:latin typeface="Avenir"/>
                  <a:ea typeface="Avenir"/>
                  <a:cs typeface="Avenir"/>
                  <a:sym typeface="Avenir"/>
                </a:rPr>
                <a:t>Batch Processing</a:t>
              </a:r>
            </a:p>
          </p:txBody>
        </p:sp>
        <p:sp>
          <p:nvSpPr>
            <p:cNvPr id="955" name="Shape 955"/>
            <p:cNvSpPr/>
            <p:nvPr/>
          </p:nvSpPr>
          <p:spPr>
            <a:xfrm>
              <a:off x="2209188" y="2432317"/>
              <a:ext cx="9844800" cy="1589700"/>
            </a:xfrm>
            <a:prstGeom prst="rect">
              <a:avLst/>
            </a:prstGeom>
            <a:solidFill>
              <a:srgbClr val="F59F30"/>
            </a:solidFill>
            <a:ln>
              <a:noFill/>
            </a:ln>
          </p:spPr>
          <p:txBody>
            <a:bodyPr lIns="50800" tIns="50800" rIns="50800" bIns="50800" anchor="ctr" anchorCtr="0">
              <a:noAutofit/>
            </a:bodyPr>
            <a:lstStyle/>
            <a:p>
              <a:pPr algn="ctr">
                <a:buClr>
                  <a:srgbClr val="17181B"/>
                </a:buClr>
                <a:buSzPct val="25000"/>
              </a:pPr>
              <a:r>
                <a:rPr lang="uk-UA" sz="2000" b="1">
                  <a:solidFill>
                    <a:srgbClr val="17181B"/>
                  </a:solidFill>
                  <a:latin typeface="Avenir"/>
                  <a:ea typeface="Avenir"/>
                  <a:cs typeface="Avenir"/>
                  <a:sym typeface="Avenir"/>
                </a:rPr>
                <a:t>Runtime</a:t>
              </a:r>
            </a:p>
            <a:p>
              <a:pPr algn="ctr">
                <a:buClr>
                  <a:srgbClr val="17181B"/>
                </a:buClr>
                <a:buSzPct val="25000"/>
              </a:pPr>
              <a:r>
                <a:rPr lang="uk-UA" sz="2000" i="1">
                  <a:solidFill>
                    <a:srgbClr val="17181B"/>
                  </a:solidFill>
                  <a:latin typeface="Avenir"/>
                  <a:ea typeface="Avenir"/>
                  <a:cs typeface="Avenir"/>
                  <a:sym typeface="Avenir"/>
                </a:rPr>
                <a:t>Distributed Streaming Data Flow</a:t>
              </a:r>
            </a:p>
          </p:txBody>
        </p:sp>
        <p:sp>
          <p:nvSpPr>
            <p:cNvPr id="956" name="Shape 956"/>
            <p:cNvSpPr/>
            <p:nvPr/>
          </p:nvSpPr>
          <p:spPr>
            <a:xfrm>
              <a:off x="0" y="0"/>
              <a:ext cx="12054000" cy="779399"/>
            </a:xfrm>
            <a:prstGeom prst="rect">
              <a:avLst/>
            </a:prstGeom>
            <a:solidFill>
              <a:srgbClr val="BF73F2"/>
            </a:solidFill>
            <a:ln>
              <a:noFill/>
            </a:ln>
          </p:spPr>
          <p:txBody>
            <a:bodyPr lIns="50800" tIns="50800" rIns="50800" bIns="5080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ct val="25000"/>
              </a:pPr>
              <a:r>
                <a:rPr lang="uk-UA" sz="2000" b="1">
                  <a:solidFill>
                    <a:srgbClr val="FFFFFF"/>
                  </a:solidFill>
                  <a:latin typeface="Avenir"/>
                  <a:ea typeface="Avenir"/>
                  <a:cs typeface="Avenir"/>
                  <a:sym typeface="Avenir"/>
                </a:rPr>
                <a:t>Libraries</a:t>
              </a:r>
            </a:p>
          </p:txBody>
        </p:sp>
        <p:sp>
          <p:nvSpPr>
            <p:cNvPr id="957" name="Shape 957"/>
            <p:cNvSpPr/>
            <p:nvPr/>
          </p:nvSpPr>
          <p:spPr>
            <a:xfrm>
              <a:off x="0" y="2364117"/>
              <a:ext cx="12054000" cy="786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lIns="50800" tIns="50800" rIns="50800" bIns="50800" anchor="ctr" anchorCtr="0">
              <a:noAutofit/>
            </a:bodyPr>
            <a:lstStyle/>
            <a:p>
              <a:pPr algn="ctr">
                <a:buClr>
                  <a:srgbClr val="17181B"/>
                </a:buClr>
              </a:pPr>
              <a:endParaRPr sz="2000" b="1">
                <a:solidFill>
                  <a:srgbClr val="17181B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grpSp>
          <p:nvGrpSpPr>
            <p:cNvPr id="958" name="Shape 958"/>
            <p:cNvGrpSpPr/>
            <p:nvPr/>
          </p:nvGrpSpPr>
          <p:grpSpPr>
            <a:xfrm>
              <a:off x="608399" y="2553934"/>
              <a:ext cx="3059660" cy="1349821"/>
              <a:chOff x="0" y="0"/>
              <a:chExt cx="3059660" cy="1349821"/>
            </a:xfrm>
          </p:grpSpPr>
          <p:sp>
            <p:nvSpPr>
              <p:cNvPr id="959" name="Shape 959"/>
              <p:cNvSpPr/>
              <p:nvPr/>
            </p:nvSpPr>
            <p:spPr>
              <a:xfrm>
                <a:off x="0" y="488914"/>
                <a:ext cx="371700" cy="371700"/>
              </a:xfrm>
              <a:prstGeom prst="ellipse">
                <a:avLst/>
              </a:prstGeom>
              <a:solidFill>
                <a:srgbClr val="93601D"/>
              </a:solidFill>
              <a:ln w="12700" cap="flat" cmpd="sng">
                <a:solidFill>
                  <a:srgbClr val="00000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50800" tIns="50800" rIns="50800" bIns="50800" anchor="ctr" anchorCtr="0">
                <a:noAutofit/>
              </a:bodyPr>
              <a:lstStyle/>
              <a:p>
                <a:pPr algn="ctr">
                  <a:buClr>
                    <a:srgbClr val="FFFFFF"/>
                  </a:buClr>
                </a:pPr>
                <a:endParaRPr sz="2000">
                  <a:solidFill>
                    <a:srgbClr val="FFFFFF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960" name="Shape 960"/>
              <p:cNvSpPr/>
              <p:nvPr/>
            </p:nvSpPr>
            <p:spPr>
              <a:xfrm>
                <a:off x="0" y="951840"/>
                <a:ext cx="371700" cy="371700"/>
              </a:xfrm>
              <a:prstGeom prst="ellipse">
                <a:avLst/>
              </a:prstGeom>
              <a:solidFill>
                <a:srgbClr val="93601D"/>
              </a:solidFill>
              <a:ln w="12700" cap="flat" cmpd="sng">
                <a:solidFill>
                  <a:srgbClr val="00000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50800" tIns="50800" rIns="50800" bIns="50800" anchor="ctr" anchorCtr="0">
                <a:noAutofit/>
              </a:bodyPr>
              <a:lstStyle/>
              <a:p>
                <a:pPr algn="ctr">
                  <a:buClr>
                    <a:srgbClr val="FFFFFF"/>
                  </a:buClr>
                </a:pPr>
                <a:endParaRPr sz="2000">
                  <a:solidFill>
                    <a:srgbClr val="FFFFFF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961" name="Shape 961"/>
              <p:cNvSpPr/>
              <p:nvPr/>
            </p:nvSpPr>
            <p:spPr>
              <a:xfrm>
                <a:off x="1344411" y="488914"/>
                <a:ext cx="371700" cy="371700"/>
              </a:xfrm>
              <a:prstGeom prst="ellipse">
                <a:avLst/>
              </a:prstGeom>
              <a:solidFill>
                <a:srgbClr val="93601D"/>
              </a:solidFill>
              <a:ln w="12700" cap="flat" cmpd="sng">
                <a:solidFill>
                  <a:srgbClr val="00000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50800" tIns="50800" rIns="50800" bIns="50800" anchor="ctr" anchorCtr="0">
                <a:noAutofit/>
              </a:bodyPr>
              <a:lstStyle/>
              <a:p>
                <a:pPr algn="ctr">
                  <a:buClr>
                    <a:srgbClr val="FFFFFF"/>
                  </a:buClr>
                </a:pPr>
                <a:endParaRPr sz="2000">
                  <a:solidFill>
                    <a:srgbClr val="FFFFFF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962" name="Shape 962"/>
              <p:cNvSpPr/>
              <p:nvPr/>
            </p:nvSpPr>
            <p:spPr>
              <a:xfrm>
                <a:off x="1344411" y="977987"/>
                <a:ext cx="371700" cy="371700"/>
              </a:xfrm>
              <a:prstGeom prst="ellipse">
                <a:avLst/>
              </a:prstGeom>
              <a:solidFill>
                <a:srgbClr val="93601D"/>
              </a:solidFill>
              <a:ln w="12700" cap="flat" cmpd="sng">
                <a:solidFill>
                  <a:srgbClr val="00000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50800" tIns="50800" rIns="50800" bIns="50800" anchor="ctr" anchorCtr="0">
                <a:noAutofit/>
              </a:bodyPr>
              <a:lstStyle/>
              <a:p>
                <a:pPr algn="ctr">
                  <a:buClr>
                    <a:srgbClr val="FFFFFF"/>
                  </a:buClr>
                </a:pPr>
                <a:endParaRPr sz="2000">
                  <a:solidFill>
                    <a:srgbClr val="FFFFFF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cxnSp>
            <p:nvCxnSpPr>
              <p:cNvPr id="963" name="Shape 963"/>
              <p:cNvCxnSpPr/>
              <p:nvPr/>
            </p:nvCxnSpPr>
            <p:spPr>
              <a:xfrm>
                <a:off x="377909" y="674714"/>
                <a:ext cx="295499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000000"/>
                </a:solidFill>
                <a:prstDash val="solid"/>
                <a:miter/>
                <a:headEnd type="none" w="med" len="med"/>
                <a:tailEnd type="triangle" w="lg" len="lg"/>
              </a:ln>
            </p:spPr>
          </p:cxnSp>
          <p:cxnSp>
            <p:nvCxnSpPr>
              <p:cNvPr id="964" name="Shape 964"/>
              <p:cNvCxnSpPr/>
              <p:nvPr/>
            </p:nvCxnSpPr>
            <p:spPr>
              <a:xfrm>
                <a:off x="374204" y="1137640"/>
                <a:ext cx="295499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000000"/>
                </a:solidFill>
                <a:prstDash val="solid"/>
                <a:miter/>
                <a:headEnd type="none" w="med" len="med"/>
                <a:tailEnd type="triangle" w="lg" len="lg"/>
              </a:ln>
            </p:spPr>
          </p:cxnSp>
          <p:cxnSp>
            <p:nvCxnSpPr>
              <p:cNvPr id="965" name="Shape 965"/>
              <p:cNvCxnSpPr/>
              <p:nvPr/>
            </p:nvCxnSpPr>
            <p:spPr>
              <a:xfrm>
                <a:off x="1047833" y="674714"/>
                <a:ext cx="2955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000000"/>
                </a:solidFill>
                <a:prstDash val="solid"/>
                <a:miter/>
                <a:headEnd type="none" w="med" len="med"/>
                <a:tailEnd type="triangle" w="lg" len="lg"/>
              </a:ln>
            </p:spPr>
          </p:cxnSp>
          <p:cxnSp>
            <p:nvCxnSpPr>
              <p:cNvPr id="966" name="Shape 966"/>
              <p:cNvCxnSpPr/>
              <p:nvPr/>
            </p:nvCxnSpPr>
            <p:spPr>
              <a:xfrm>
                <a:off x="1046409" y="1163787"/>
                <a:ext cx="2955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000000"/>
                </a:solidFill>
                <a:prstDash val="solid"/>
                <a:miter/>
                <a:headEnd type="none" w="med" len="med"/>
                <a:tailEnd type="triangle" w="lg" len="lg"/>
              </a:ln>
            </p:spPr>
          </p:cxnSp>
          <p:cxnSp>
            <p:nvCxnSpPr>
              <p:cNvPr id="967" name="Shape 967"/>
              <p:cNvCxnSpPr/>
              <p:nvPr/>
            </p:nvCxnSpPr>
            <p:spPr>
              <a:xfrm rot="10800000" flipH="1">
                <a:off x="906355" y="717919"/>
                <a:ext cx="433200" cy="43320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000000"/>
                </a:solidFill>
                <a:prstDash val="solid"/>
                <a:miter/>
                <a:headEnd type="none" w="med" len="med"/>
                <a:tailEnd type="triangle" w="lg" len="lg"/>
              </a:ln>
            </p:spPr>
          </p:cxnSp>
          <p:sp>
            <p:nvSpPr>
              <p:cNvPr id="968" name="Shape 968"/>
              <p:cNvSpPr/>
              <p:nvPr/>
            </p:nvSpPr>
            <p:spPr>
              <a:xfrm>
                <a:off x="672204" y="977987"/>
                <a:ext cx="371700" cy="371700"/>
              </a:xfrm>
              <a:prstGeom prst="ellipse">
                <a:avLst/>
              </a:prstGeom>
              <a:solidFill>
                <a:srgbClr val="93601D"/>
              </a:solidFill>
              <a:ln w="12700" cap="flat" cmpd="sng">
                <a:solidFill>
                  <a:srgbClr val="00000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50800" tIns="50800" rIns="50800" bIns="50800" anchor="ctr" anchorCtr="0">
                <a:noAutofit/>
              </a:bodyPr>
              <a:lstStyle/>
              <a:p>
                <a:pPr algn="ctr">
                  <a:buClr>
                    <a:srgbClr val="FFFFFF"/>
                  </a:buClr>
                </a:pPr>
                <a:endParaRPr sz="2000">
                  <a:solidFill>
                    <a:srgbClr val="FFFFFF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cxnSp>
            <p:nvCxnSpPr>
              <p:cNvPr id="969" name="Shape 969"/>
              <p:cNvCxnSpPr/>
              <p:nvPr/>
            </p:nvCxnSpPr>
            <p:spPr>
              <a:xfrm>
                <a:off x="906355" y="686222"/>
                <a:ext cx="433200" cy="43320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000000"/>
                </a:solidFill>
                <a:prstDash val="solid"/>
                <a:miter/>
                <a:headEnd type="none" w="med" len="med"/>
                <a:tailEnd type="triangle" w="lg" len="lg"/>
              </a:ln>
            </p:spPr>
          </p:cxnSp>
          <p:sp>
            <p:nvSpPr>
              <p:cNvPr id="970" name="Shape 970"/>
              <p:cNvSpPr/>
              <p:nvPr/>
            </p:nvSpPr>
            <p:spPr>
              <a:xfrm>
                <a:off x="672204" y="488914"/>
                <a:ext cx="371700" cy="371700"/>
              </a:xfrm>
              <a:prstGeom prst="ellipse">
                <a:avLst/>
              </a:prstGeom>
              <a:solidFill>
                <a:srgbClr val="93601D"/>
              </a:solidFill>
              <a:ln w="12700" cap="flat" cmpd="sng">
                <a:solidFill>
                  <a:srgbClr val="00000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50800" tIns="50800" rIns="50800" bIns="50800" anchor="ctr" anchorCtr="0">
                <a:noAutofit/>
              </a:bodyPr>
              <a:lstStyle/>
              <a:p>
                <a:pPr algn="ctr">
                  <a:buClr>
                    <a:srgbClr val="FFFFFF"/>
                  </a:buClr>
                </a:pPr>
                <a:endParaRPr sz="2000">
                  <a:solidFill>
                    <a:srgbClr val="FFFFFF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971" name="Shape 971"/>
              <p:cNvSpPr/>
              <p:nvPr/>
            </p:nvSpPr>
            <p:spPr>
              <a:xfrm>
                <a:off x="0" y="0"/>
                <a:ext cx="371700" cy="371700"/>
              </a:xfrm>
              <a:prstGeom prst="ellipse">
                <a:avLst/>
              </a:prstGeom>
              <a:solidFill>
                <a:srgbClr val="93601D"/>
              </a:solidFill>
              <a:ln w="12700" cap="flat" cmpd="sng">
                <a:solidFill>
                  <a:srgbClr val="00000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50800" tIns="50800" rIns="50800" bIns="50800" anchor="ctr" anchorCtr="0">
                <a:noAutofit/>
              </a:bodyPr>
              <a:lstStyle/>
              <a:p>
                <a:pPr algn="ctr">
                  <a:buClr>
                    <a:srgbClr val="FFFFFF"/>
                  </a:buClr>
                </a:pPr>
                <a:endParaRPr sz="2000">
                  <a:solidFill>
                    <a:srgbClr val="FFFFFF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cxnSp>
            <p:nvCxnSpPr>
              <p:cNvPr id="972" name="Shape 972"/>
              <p:cNvCxnSpPr/>
              <p:nvPr/>
            </p:nvCxnSpPr>
            <p:spPr>
              <a:xfrm>
                <a:off x="377909" y="185799"/>
                <a:ext cx="295499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000000"/>
                </a:solidFill>
                <a:prstDash val="solid"/>
                <a:miter/>
                <a:headEnd type="none" w="med" len="med"/>
                <a:tailEnd type="triangle" w="lg" len="lg"/>
              </a:ln>
            </p:spPr>
          </p:cxnSp>
          <p:sp>
            <p:nvSpPr>
              <p:cNvPr id="973" name="Shape 973"/>
              <p:cNvSpPr/>
              <p:nvPr/>
            </p:nvSpPr>
            <p:spPr>
              <a:xfrm>
                <a:off x="672204" y="0"/>
                <a:ext cx="371700" cy="371700"/>
              </a:xfrm>
              <a:prstGeom prst="ellipse">
                <a:avLst/>
              </a:prstGeom>
              <a:solidFill>
                <a:srgbClr val="93601D"/>
              </a:solidFill>
              <a:ln w="12700" cap="flat" cmpd="sng">
                <a:solidFill>
                  <a:srgbClr val="00000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50800" tIns="50800" rIns="50800" bIns="50800" anchor="ctr" anchorCtr="0">
                <a:noAutofit/>
              </a:bodyPr>
              <a:lstStyle/>
              <a:p>
                <a:pPr algn="ctr">
                  <a:buClr>
                    <a:srgbClr val="FFFFFF"/>
                  </a:buClr>
                </a:pPr>
                <a:endParaRPr sz="2000">
                  <a:solidFill>
                    <a:srgbClr val="FFFFFF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cxnSp>
            <p:nvCxnSpPr>
              <p:cNvPr id="974" name="Shape 974"/>
              <p:cNvCxnSpPr/>
              <p:nvPr/>
            </p:nvCxnSpPr>
            <p:spPr>
              <a:xfrm>
                <a:off x="1722319" y="674850"/>
                <a:ext cx="2955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000000"/>
                </a:solidFill>
                <a:prstDash val="solid"/>
                <a:miter/>
                <a:headEnd type="none" w="med" len="med"/>
                <a:tailEnd type="triangle" w="lg" len="lg"/>
              </a:ln>
            </p:spPr>
          </p:cxnSp>
          <p:cxnSp>
            <p:nvCxnSpPr>
              <p:cNvPr id="975" name="Shape 975"/>
              <p:cNvCxnSpPr/>
              <p:nvPr/>
            </p:nvCxnSpPr>
            <p:spPr>
              <a:xfrm>
                <a:off x="1718616" y="1137775"/>
                <a:ext cx="2955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000000"/>
                </a:solidFill>
                <a:prstDash val="solid"/>
                <a:miter/>
                <a:headEnd type="none" w="med" len="med"/>
                <a:tailEnd type="triangle" w="lg" len="lg"/>
              </a:ln>
            </p:spPr>
          </p:cxnSp>
          <p:cxnSp>
            <p:nvCxnSpPr>
              <p:cNvPr id="976" name="Shape 976"/>
              <p:cNvCxnSpPr>
                <a:stCxn id="973" idx="6"/>
                <a:endCxn id="977" idx="0"/>
              </p:cNvCxnSpPr>
              <p:nvPr/>
            </p:nvCxnSpPr>
            <p:spPr>
              <a:xfrm>
                <a:off x="1043904" y="185850"/>
                <a:ext cx="1158600" cy="30300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000000"/>
                </a:solidFill>
                <a:prstDash val="solid"/>
                <a:miter/>
                <a:headEnd type="none" w="med" len="med"/>
                <a:tailEnd type="triangle" w="lg" len="lg"/>
              </a:ln>
            </p:spPr>
          </p:cxnSp>
          <p:sp>
            <p:nvSpPr>
              <p:cNvPr id="978" name="Shape 978"/>
              <p:cNvSpPr/>
              <p:nvPr/>
            </p:nvSpPr>
            <p:spPr>
              <a:xfrm>
                <a:off x="2687960" y="475841"/>
                <a:ext cx="371700" cy="371700"/>
              </a:xfrm>
              <a:prstGeom prst="ellipse">
                <a:avLst/>
              </a:prstGeom>
              <a:solidFill>
                <a:srgbClr val="93601D"/>
              </a:solidFill>
              <a:ln w="12700" cap="flat" cmpd="sng">
                <a:solidFill>
                  <a:srgbClr val="00000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50800" tIns="50800" rIns="50800" bIns="50800" anchor="ctr" anchorCtr="0">
                <a:noAutofit/>
              </a:bodyPr>
              <a:lstStyle/>
              <a:p>
                <a:pPr algn="ctr">
                  <a:buClr>
                    <a:srgbClr val="FFFFFF"/>
                  </a:buClr>
                </a:pPr>
                <a:endParaRPr sz="2000">
                  <a:solidFill>
                    <a:srgbClr val="FFFFFF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979" name="Shape 979"/>
              <p:cNvSpPr/>
              <p:nvPr/>
            </p:nvSpPr>
            <p:spPr>
              <a:xfrm>
                <a:off x="2687960" y="964912"/>
                <a:ext cx="371700" cy="371700"/>
              </a:xfrm>
              <a:prstGeom prst="ellipse">
                <a:avLst/>
              </a:prstGeom>
              <a:solidFill>
                <a:srgbClr val="93601D"/>
              </a:solidFill>
              <a:ln w="12700" cap="flat" cmpd="sng">
                <a:solidFill>
                  <a:srgbClr val="00000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50800" tIns="50800" rIns="50800" bIns="50800" anchor="ctr" anchorCtr="0">
                <a:noAutofit/>
              </a:bodyPr>
              <a:lstStyle/>
              <a:p>
                <a:pPr algn="ctr">
                  <a:buClr>
                    <a:srgbClr val="FFFFFF"/>
                  </a:buClr>
                </a:pPr>
                <a:endParaRPr sz="2000">
                  <a:solidFill>
                    <a:srgbClr val="FFFFFF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cxnSp>
            <p:nvCxnSpPr>
              <p:cNvPr id="980" name="Shape 980"/>
              <p:cNvCxnSpPr/>
              <p:nvPr/>
            </p:nvCxnSpPr>
            <p:spPr>
              <a:xfrm>
                <a:off x="2391383" y="661641"/>
                <a:ext cx="2955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000000"/>
                </a:solidFill>
                <a:prstDash val="solid"/>
                <a:miter/>
                <a:headEnd type="none" w="med" len="med"/>
                <a:tailEnd type="triangle" w="lg" len="lg"/>
              </a:ln>
            </p:spPr>
          </p:cxnSp>
          <p:cxnSp>
            <p:nvCxnSpPr>
              <p:cNvPr id="981" name="Shape 981"/>
              <p:cNvCxnSpPr/>
              <p:nvPr/>
            </p:nvCxnSpPr>
            <p:spPr>
              <a:xfrm>
                <a:off x="2389959" y="1150713"/>
                <a:ext cx="2955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000000"/>
                </a:solidFill>
                <a:prstDash val="solid"/>
                <a:miter/>
                <a:headEnd type="none" w="med" len="med"/>
                <a:tailEnd type="triangle" w="lg" len="lg"/>
              </a:ln>
            </p:spPr>
          </p:cxnSp>
          <p:cxnSp>
            <p:nvCxnSpPr>
              <p:cNvPr id="982" name="Shape 982"/>
              <p:cNvCxnSpPr/>
              <p:nvPr/>
            </p:nvCxnSpPr>
            <p:spPr>
              <a:xfrm rot="10800000" flipH="1">
                <a:off x="2249906" y="704845"/>
                <a:ext cx="433200" cy="43320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000000"/>
                </a:solidFill>
                <a:prstDash val="solid"/>
                <a:miter/>
                <a:headEnd type="none" w="med" len="med"/>
                <a:tailEnd type="triangle" w="lg" len="lg"/>
              </a:ln>
            </p:spPr>
          </p:cxnSp>
          <p:cxnSp>
            <p:nvCxnSpPr>
              <p:cNvPr id="983" name="Shape 983"/>
              <p:cNvCxnSpPr/>
              <p:nvPr/>
            </p:nvCxnSpPr>
            <p:spPr>
              <a:xfrm>
                <a:off x="2249906" y="673149"/>
                <a:ext cx="433200" cy="43320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000000"/>
                </a:solidFill>
                <a:prstDash val="solid"/>
                <a:miter/>
                <a:headEnd type="none" w="med" len="med"/>
                <a:tailEnd type="triangle" w="lg" len="lg"/>
              </a:ln>
            </p:spPr>
          </p:cxnSp>
          <p:sp>
            <p:nvSpPr>
              <p:cNvPr id="984" name="Shape 984"/>
              <p:cNvSpPr/>
              <p:nvPr/>
            </p:nvSpPr>
            <p:spPr>
              <a:xfrm>
                <a:off x="2016616" y="978121"/>
                <a:ext cx="371700" cy="371700"/>
              </a:xfrm>
              <a:prstGeom prst="ellipse">
                <a:avLst/>
              </a:prstGeom>
              <a:solidFill>
                <a:srgbClr val="93601D"/>
              </a:solidFill>
              <a:ln w="12700" cap="flat" cmpd="sng">
                <a:solidFill>
                  <a:srgbClr val="00000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50800" tIns="50800" rIns="50800" bIns="50800" anchor="ctr" anchorCtr="0">
                <a:noAutofit/>
              </a:bodyPr>
              <a:lstStyle/>
              <a:p>
                <a:pPr algn="ctr">
                  <a:buClr>
                    <a:srgbClr val="FFFFFF"/>
                  </a:buClr>
                </a:pPr>
                <a:endParaRPr sz="2000">
                  <a:solidFill>
                    <a:srgbClr val="FFFFFF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977" name="Shape 977"/>
              <p:cNvSpPr/>
              <p:nvPr/>
            </p:nvSpPr>
            <p:spPr>
              <a:xfrm>
                <a:off x="2016616" y="489050"/>
                <a:ext cx="371700" cy="371700"/>
              </a:xfrm>
              <a:prstGeom prst="ellipse">
                <a:avLst/>
              </a:prstGeom>
              <a:solidFill>
                <a:srgbClr val="93601D"/>
              </a:solidFill>
              <a:ln w="12700" cap="flat" cmpd="sng">
                <a:solidFill>
                  <a:srgbClr val="00000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50800" tIns="50800" rIns="50800" bIns="50800" anchor="ctr" anchorCtr="0">
                <a:noAutofit/>
              </a:bodyPr>
              <a:lstStyle/>
              <a:p>
                <a:pPr algn="ctr">
                  <a:buClr>
                    <a:srgbClr val="FFFFFF"/>
                  </a:buClr>
                </a:pPr>
                <a:endParaRPr sz="2000">
                  <a:solidFill>
                    <a:srgbClr val="FFFFFF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</p:grpSp>
      </p:grpSp>
      <p:sp>
        <p:nvSpPr>
          <p:cNvPr id="985" name="Shape 985"/>
          <p:cNvSpPr/>
          <p:nvPr/>
        </p:nvSpPr>
        <p:spPr>
          <a:xfrm>
            <a:off x="1826534" y="4939992"/>
            <a:ext cx="5490900" cy="7836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ctr" anchorCtr="0">
            <a:noAutofit/>
          </a:bodyPr>
          <a:lstStyle/>
          <a:p>
            <a:pPr algn="ctr">
              <a:buSzPct val="25000"/>
            </a:pPr>
            <a:r>
              <a:rPr lang="uk-UA" sz="2000" b="1">
                <a:latin typeface="Avenir"/>
                <a:ea typeface="Avenir"/>
                <a:cs typeface="Avenir"/>
                <a:sym typeface="Avenir"/>
              </a:rPr>
              <a:t>Streaming</a:t>
            </a:r>
            <a:r>
              <a:rPr lang="uk-UA" sz="2000" b="1" dirty="0">
                <a:latin typeface="Avenir"/>
                <a:ea typeface="Avenir"/>
                <a:cs typeface="Avenir"/>
                <a:sym typeface="Avenir"/>
              </a:rPr>
              <a:t> </a:t>
            </a:r>
            <a:r>
              <a:rPr lang="uk-UA" sz="2000" dirty="0" err="1">
                <a:latin typeface="Avenir"/>
                <a:ea typeface="Avenir"/>
                <a:cs typeface="Avenir"/>
                <a:sym typeface="Avenir"/>
              </a:rPr>
              <a:t>and</a:t>
            </a:r>
            <a:r>
              <a:rPr lang="uk-UA" sz="2000" dirty="0">
                <a:latin typeface="Avenir"/>
                <a:ea typeface="Avenir"/>
                <a:cs typeface="Avenir"/>
                <a:sym typeface="Avenir"/>
              </a:rPr>
              <a:t> </a:t>
            </a:r>
            <a:r>
              <a:rPr lang="uk-UA" sz="2000" b="1" dirty="0" err="1">
                <a:latin typeface="Avenir"/>
                <a:ea typeface="Avenir"/>
                <a:cs typeface="Avenir"/>
                <a:sym typeface="Avenir"/>
              </a:rPr>
              <a:t>batch</a:t>
            </a:r>
            <a:r>
              <a:rPr lang="uk-UA" sz="2000" dirty="0">
                <a:latin typeface="Avenir"/>
                <a:ea typeface="Avenir"/>
                <a:cs typeface="Avenir"/>
                <a:sym typeface="Avenir"/>
              </a:rPr>
              <a:t> </a:t>
            </a:r>
            <a:r>
              <a:rPr lang="uk-UA" sz="2000" dirty="0" err="1">
                <a:latin typeface="Avenir"/>
                <a:ea typeface="Avenir"/>
                <a:cs typeface="Avenir"/>
                <a:sym typeface="Avenir"/>
              </a:rPr>
              <a:t>as</a:t>
            </a:r>
            <a:r>
              <a:rPr lang="uk-UA" sz="2000" dirty="0">
                <a:latin typeface="Avenir"/>
                <a:ea typeface="Avenir"/>
                <a:cs typeface="Avenir"/>
                <a:sym typeface="Avenir"/>
              </a:rPr>
              <a:t> </a:t>
            </a:r>
            <a:r>
              <a:rPr lang="uk-UA" sz="2000" b="1" dirty="0" err="1">
                <a:latin typeface="Avenir"/>
                <a:ea typeface="Avenir"/>
                <a:cs typeface="Avenir"/>
                <a:sym typeface="Avenir"/>
              </a:rPr>
              <a:t>first</a:t>
            </a:r>
            <a:r>
              <a:rPr lang="uk-UA" sz="2000" b="1" dirty="0">
                <a:latin typeface="Avenir"/>
                <a:ea typeface="Avenir"/>
                <a:cs typeface="Avenir"/>
                <a:sym typeface="Avenir"/>
              </a:rPr>
              <a:t> </a:t>
            </a:r>
            <a:r>
              <a:rPr lang="uk-UA" sz="2000" b="1" dirty="0" err="1">
                <a:latin typeface="Avenir"/>
                <a:ea typeface="Avenir"/>
                <a:cs typeface="Avenir"/>
                <a:sym typeface="Avenir"/>
              </a:rPr>
              <a:t>class</a:t>
            </a:r>
            <a:r>
              <a:rPr lang="uk-UA" sz="2000" b="1" dirty="0">
                <a:latin typeface="Avenir"/>
                <a:ea typeface="Avenir"/>
                <a:cs typeface="Avenir"/>
                <a:sym typeface="Avenir"/>
              </a:rPr>
              <a:t> </a:t>
            </a:r>
            <a:r>
              <a:rPr lang="uk-UA" sz="2000" b="1" dirty="0" err="1">
                <a:latin typeface="Avenir"/>
                <a:ea typeface="Avenir"/>
                <a:cs typeface="Avenir"/>
                <a:sym typeface="Avenir"/>
              </a:rPr>
              <a:t>citizens</a:t>
            </a:r>
            <a:r>
              <a:rPr lang="uk-UA" sz="2000" dirty="0">
                <a:latin typeface="Avenir"/>
                <a:ea typeface="Avenir"/>
                <a:cs typeface="Avenir"/>
                <a:sym typeface="Avenir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0075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Shape 99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buSzPct val="25000"/>
            </a:pPr>
            <a:r>
              <a:rPr lang="uk-UA" sz="3959"/>
              <a:t>Programming Model</a:t>
            </a:r>
          </a:p>
        </p:txBody>
      </p:sp>
      <p:sp>
        <p:nvSpPr>
          <p:cNvPr id="991" name="Shape 99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uk-UA" sz="1200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rPr>
              <a:pPr algn="r">
                <a:buSzPct val="25000"/>
              </a:pPr>
              <a:t>14</a:t>
            </a:fld>
            <a:endParaRPr lang="uk-UA" sz="1200">
              <a:solidFill>
                <a:srgbClr val="888888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992" name="Shape 992"/>
          <p:cNvSpPr/>
          <p:nvPr/>
        </p:nvSpPr>
        <p:spPr>
          <a:xfrm>
            <a:off x="1608845" y="2075341"/>
            <a:ext cx="1554600" cy="558900"/>
          </a:xfrm>
          <a:prstGeom prst="can">
            <a:avLst>
              <a:gd name="adj" fmla="val 25000"/>
            </a:avLst>
          </a:prstGeom>
          <a:solidFill>
            <a:srgbClr val="538CD5"/>
          </a:solidFill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algn="ctr"/>
            <a:endParaRPr sz="18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993" name="Shape 993"/>
          <p:cNvSpPr/>
          <p:nvPr/>
        </p:nvSpPr>
        <p:spPr>
          <a:xfrm>
            <a:off x="5994400" y="2075341"/>
            <a:ext cx="1554600" cy="558900"/>
          </a:xfrm>
          <a:prstGeom prst="can">
            <a:avLst>
              <a:gd name="adj" fmla="val 25000"/>
            </a:avLst>
          </a:prstGeom>
          <a:solidFill>
            <a:srgbClr val="538CD5"/>
          </a:solidFill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algn="ctr"/>
            <a:endParaRPr sz="18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994" name="Shape 994"/>
          <p:cNvSpPr/>
          <p:nvPr/>
        </p:nvSpPr>
        <p:spPr>
          <a:xfrm>
            <a:off x="3434080" y="5160148"/>
            <a:ext cx="1554600" cy="558900"/>
          </a:xfrm>
          <a:prstGeom prst="can">
            <a:avLst>
              <a:gd name="adj" fmla="val 25000"/>
            </a:avLst>
          </a:prstGeom>
          <a:solidFill>
            <a:srgbClr val="538CD5"/>
          </a:solidFill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algn="ctr"/>
            <a:endParaRPr sz="18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995" name="Shape 995"/>
          <p:cNvSpPr/>
          <p:nvPr/>
        </p:nvSpPr>
        <p:spPr>
          <a:xfrm>
            <a:off x="5987805" y="4855333"/>
            <a:ext cx="1554600" cy="558900"/>
          </a:xfrm>
          <a:prstGeom prst="can">
            <a:avLst>
              <a:gd name="adj" fmla="val 25000"/>
            </a:avLst>
          </a:prstGeom>
          <a:solidFill>
            <a:srgbClr val="538CD5"/>
          </a:solidFill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algn="ctr"/>
            <a:endParaRPr sz="18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996" name="Shape 996"/>
          <p:cNvSpPr/>
          <p:nvPr/>
        </p:nvSpPr>
        <p:spPr>
          <a:xfrm>
            <a:off x="1961950" y="2967913"/>
            <a:ext cx="1662000" cy="396300"/>
          </a:xfrm>
          <a:prstGeom prst="rect">
            <a:avLst/>
          </a:prstGeom>
          <a:solidFill>
            <a:srgbClr val="D99593"/>
          </a:solidFill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algn="ctr">
              <a:buSzPct val="25000"/>
            </a:pPr>
            <a:r>
              <a:rPr lang="uk-UA" sz="1600" b="1">
                <a:solidFill>
                  <a:srgbClr val="595959"/>
                </a:solidFill>
                <a:latin typeface="Avenir"/>
                <a:ea typeface="Avenir"/>
                <a:cs typeface="Avenir"/>
                <a:sym typeface="Avenir"/>
              </a:rPr>
              <a:t>Computation</a:t>
            </a:r>
          </a:p>
        </p:txBody>
      </p:sp>
      <p:sp>
        <p:nvSpPr>
          <p:cNvPr id="997" name="Shape 997"/>
          <p:cNvSpPr/>
          <p:nvPr/>
        </p:nvSpPr>
        <p:spPr>
          <a:xfrm>
            <a:off x="1961950" y="3646985"/>
            <a:ext cx="1662000" cy="396300"/>
          </a:xfrm>
          <a:prstGeom prst="rect">
            <a:avLst/>
          </a:prstGeom>
          <a:solidFill>
            <a:srgbClr val="C5DBF0"/>
          </a:solidFill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algn="ctr">
              <a:buSzPct val="25000"/>
            </a:pPr>
            <a:r>
              <a:rPr lang="uk-UA" sz="1600" b="1">
                <a:solidFill>
                  <a:srgbClr val="595959"/>
                </a:solidFill>
                <a:latin typeface="Avenir"/>
                <a:ea typeface="Avenir"/>
                <a:cs typeface="Avenir"/>
                <a:sym typeface="Avenir"/>
              </a:rPr>
              <a:t>Computation</a:t>
            </a:r>
          </a:p>
        </p:txBody>
      </p:sp>
      <p:sp>
        <p:nvSpPr>
          <p:cNvPr id="998" name="Shape 998"/>
          <p:cNvSpPr/>
          <p:nvPr/>
        </p:nvSpPr>
        <p:spPr>
          <a:xfrm>
            <a:off x="5942085" y="3054811"/>
            <a:ext cx="1662000" cy="396300"/>
          </a:xfrm>
          <a:prstGeom prst="rect">
            <a:avLst/>
          </a:prstGeom>
          <a:solidFill>
            <a:srgbClr val="C2D59B"/>
          </a:solidFill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algn="ctr">
              <a:buSzPct val="25000"/>
            </a:pPr>
            <a:r>
              <a:rPr lang="uk-UA" sz="1600" b="1">
                <a:solidFill>
                  <a:srgbClr val="595959"/>
                </a:solidFill>
                <a:latin typeface="Avenir"/>
                <a:ea typeface="Avenir"/>
                <a:cs typeface="Avenir"/>
                <a:sym typeface="Avenir"/>
              </a:rPr>
              <a:t>Computation</a:t>
            </a:r>
          </a:p>
        </p:txBody>
      </p:sp>
      <p:sp>
        <p:nvSpPr>
          <p:cNvPr id="999" name="Shape 999"/>
          <p:cNvSpPr/>
          <p:nvPr/>
        </p:nvSpPr>
        <p:spPr>
          <a:xfrm>
            <a:off x="3380250" y="4481075"/>
            <a:ext cx="1662000" cy="396300"/>
          </a:xfrm>
          <a:prstGeom prst="rect">
            <a:avLst/>
          </a:prstGeom>
          <a:solidFill>
            <a:srgbClr val="92CCDC"/>
          </a:solidFill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algn="ctr">
              <a:buSzPct val="25000"/>
            </a:pPr>
            <a:r>
              <a:rPr lang="uk-UA" sz="1600" b="1">
                <a:solidFill>
                  <a:srgbClr val="595959"/>
                </a:solidFill>
                <a:latin typeface="Avenir"/>
                <a:ea typeface="Avenir"/>
                <a:cs typeface="Avenir"/>
                <a:sym typeface="Avenir"/>
              </a:rPr>
              <a:t>Computation</a:t>
            </a:r>
          </a:p>
        </p:txBody>
      </p:sp>
      <p:cxnSp>
        <p:nvCxnSpPr>
          <p:cNvPr id="1000" name="Shape 1000"/>
          <p:cNvCxnSpPr>
            <a:stCxn id="992" idx="3"/>
            <a:endCxn id="996" idx="0"/>
          </p:cNvCxnSpPr>
          <p:nvPr/>
        </p:nvCxnSpPr>
        <p:spPr>
          <a:xfrm>
            <a:off x="2386145" y="2634241"/>
            <a:ext cx="406800" cy="3336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001" name="Shape 1001"/>
          <p:cNvCxnSpPr>
            <a:stCxn id="996" idx="2"/>
            <a:endCxn id="997" idx="0"/>
          </p:cNvCxnSpPr>
          <p:nvPr/>
        </p:nvCxnSpPr>
        <p:spPr>
          <a:xfrm>
            <a:off x="2792950" y="3364213"/>
            <a:ext cx="0" cy="2829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002" name="Shape 1002"/>
          <p:cNvCxnSpPr>
            <a:stCxn id="997" idx="2"/>
          </p:cNvCxnSpPr>
          <p:nvPr/>
        </p:nvCxnSpPr>
        <p:spPr>
          <a:xfrm>
            <a:off x="2792950" y="4043285"/>
            <a:ext cx="1108500" cy="4377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003" name="Shape 1003"/>
          <p:cNvCxnSpPr>
            <a:stCxn id="993" idx="3"/>
            <a:endCxn id="998" idx="0"/>
          </p:cNvCxnSpPr>
          <p:nvPr/>
        </p:nvCxnSpPr>
        <p:spPr>
          <a:xfrm>
            <a:off x="6771700" y="2634241"/>
            <a:ext cx="1500" cy="4206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004" name="Shape 1004"/>
          <p:cNvCxnSpPr>
            <a:stCxn id="998" idx="2"/>
            <a:endCxn id="995" idx="1"/>
          </p:cNvCxnSpPr>
          <p:nvPr/>
        </p:nvCxnSpPr>
        <p:spPr>
          <a:xfrm flipH="1">
            <a:off x="6764985" y="3451111"/>
            <a:ext cx="8100" cy="14043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005" name="Shape 1005"/>
          <p:cNvCxnSpPr>
            <a:stCxn id="998" idx="2"/>
          </p:cNvCxnSpPr>
          <p:nvPr/>
        </p:nvCxnSpPr>
        <p:spPr>
          <a:xfrm flipH="1">
            <a:off x="4540185" y="3451111"/>
            <a:ext cx="2232900" cy="10299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006" name="Shape 1006"/>
          <p:cNvCxnSpPr>
            <a:stCxn id="999" idx="2"/>
            <a:endCxn id="994" idx="1"/>
          </p:cNvCxnSpPr>
          <p:nvPr/>
        </p:nvCxnSpPr>
        <p:spPr>
          <a:xfrm>
            <a:off x="4211250" y="4877375"/>
            <a:ext cx="0" cy="2829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triangle" w="lg" len="lg"/>
          </a:ln>
        </p:spPr>
      </p:cxnSp>
      <p:sp>
        <p:nvSpPr>
          <p:cNvPr id="1007" name="Shape 1007"/>
          <p:cNvSpPr txBox="1"/>
          <p:nvPr/>
        </p:nvSpPr>
        <p:spPr>
          <a:xfrm>
            <a:off x="599439" y="2170075"/>
            <a:ext cx="916200" cy="3693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buSzPct val="25000"/>
            </a:pPr>
            <a:r>
              <a:rPr lang="uk-UA" sz="1800">
                <a:latin typeface="Avenir"/>
                <a:ea typeface="Avenir"/>
                <a:cs typeface="Avenir"/>
                <a:sym typeface="Avenir"/>
              </a:rPr>
              <a:t>Source</a:t>
            </a:r>
          </a:p>
        </p:txBody>
      </p:sp>
      <p:sp>
        <p:nvSpPr>
          <p:cNvPr id="1008" name="Shape 1008"/>
          <p:cNvSpPr txBox="1"/>
          <p:nvPr/>
        </p:nvSpPr>
        <p:spPr>
          <a:xfrm>
            <a:off x="7626170" y="2170075"/>
            <a:ext cx="916200" cy="3693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buSzPct val="25000"/>
            </a:pPr>
            <a:r>
              <a:rPr lang="uk-UA" sz="1800">
                <a:latin typeface="Avenir"/>
                <a:ea typeface="Avenir"/>
                <a:cs typeface="Avenir"/>
                <a:sym typeface="Avenir"/>
              </a:rPr>
              <a:t>Source</a:t>
            </a:r>
          </a:p>
        </p:txBody>
      </p:sp>
      <p:sp>
        <p:nvSpPr>
          <p:cNvPr id="1009" name="Shape 1009"/>
          <p:cNvSpPr txBox="1"/>
          <p:nvPr/>
        </p:nvSpPr>
        <p:spPr>
          <a:xfrm>
            <a:off x="2616776" y="5269312"/>
            <a:ext cx="624000" cy="3693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buSzPct val="25000"/>
            </a:pPr>
            <a:r>
              <a:rPr lang="uk-UA" sz="1800">
                <a:latin typeface="Avenir"/>
                <a:ea typeface="Avenir"/>
                <a:cs typeface="Avenir"/>
                <a:sym typeface="Avenir"/>
              </a:rPr>
              <a:t>Sink</a:t>
            </a:r>
          </a:p>
        </p:txBody>
      </p:sp>
      <p:sp>
        <p:nvSpPr>
          <p:cNvPr id="1010" name="Shape 1010"/>
          <p:cNvSpPr txBox="1"/>
          <p:nvPr/>
        </p:nvSpPr>
        <p:spPr>
          <a:xfrm>
            <a:off x="7551895" y="4950067"/>
            <a:ext cx="624000" cy="3693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buSzPct val="25000"/>
            </a:pPr>
            <a:r>
              <a:rPr lang="uk-UA" sz="1800">
                <a:latin typeface="Avenir"/>
                <a:ea typeface="Avenir"/>
                <a:cs typeface="Avenir"/>
                <a:sym typeface="Avenir"/>
              </a:rPr>
              <a:t>Sink</a:t>
            </a:r>
          </a:p>
        </p:txBody>
      </p:sp>
      <p:sp>
        <p:nvSpPr>
          <p:cNvPr id="1011" name="Shape 1011"/>
          <p:cNvSpPr txBox="1"/>
          <p:nvPr/>
        </p:nvSpPr>
        <p:spPr>
          <a:xfrm>
            <a:off x="220112" y="3670183"/>
            <a:ext cx="1762500" cy="3693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buSzPct val="25000"/>
            </a:pPr>
            <a:r>
              <a:rPr lang="uk-UA" sz="1800">
                <a:latin typeface="Avenir"/>
                <a:ea typeface="Avenir"/>
                <a:cs typeface="Avenir"/>
                <a:sym typeface="Avenir"/>
              </a:rPr>
              <a:t>Transformation</a:t>
            </a:r>
          </a:p>
        </p:txBody>
      </p:sp>
      <p:sp>
        <p:nvSpPr>
          <p:cNvPr id="1012" name="Shape 1012"/>
          <p:cNvSpPr/>
          <p:nvPr/>
        </p:nvSpPr>
        <p:spPr>
          <a:xfrm>
            <a:off x="3509075" y="3160100"/>
            <a:ext cx="532050" cy="333600"/>
          </a:xfrm>
          <a:prstGeom prst="flowChartMagneticDisk">
            <a:avLst/>
          </a:prstGeom>
          <a:solidFill>
            <a:srgbClr val="FFF2CC"/>
          </a:solidFill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ctr">
              <a:buClr>
                <a:schemeClr val="dk1"/>
              </a:buClr>
              <a:buSzPct val="25000"/>
            </a:pPr>
            <a:r>
              <a:rPr lang="uk-UA" sz="1200" b="1">
                <a:solidFill>
                  <a:srgbClr val="595959"/>
                </a:solidFill>
                <a:latin typeface="Avenir"/>
                <a:ea typeface="Avenir"/>
                <a:cs typeface="Avenir"/>
                <a:sym typeface="Avenir"/>
              </a:rPr>
              <a:t>state</a:t>
            </a:r>
          </a:p>
        </p:txBody>
      </p:sp>
      <p:sp>
        <p:nvSpPr>
          <p:cNvPr id="1013" name="Shape 1013"/>
          <p:cNvSpPr/>
          <p:nvPr/>
        </p:nvSpPr>
        <p:spPr>
          <a:xfrm>
            <a:off x="3509075" y="3845900"/>
            <a:ext cx="532050" cy="333600"/>
          </a:xfrm>
          <a:prstGeom prst="flowChartMagneticDisk">
            <a:avLst/>
          </a:prstGeom>
          <a:solidFill>
            <a:srgbClr val="FFF2CC"/>
          </a:solidFill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r>
              <a:rPr lang="uk-UA" sz="1200" b="1">
                <a:solidFill>
                  <a:srgbClr val="595959"/>
                </a:solidFill>
                <a:latin typeface="Avenir"/>
                <a:ea typeface="Avenir"/>
                <a:cs typeface="Avenir"/>
                <a:sym typeface="Avenir"/>
              </a:rPr>
              <a:t>state</a:t>
            </a:r>
          </a:p>
        </p:txBody>
      </p:sp>
      <p:sp>
        <p:nvSpPr>
          <p:cNvPr id="1014" name="Shape 1014"/>
          <p:cNvSpPr/>
          <p:nvPr/>
        </p:nvSpPr>
        <p:spPr>
          <a:xfrm>
            <a:off x="4880675" y="4684100"/>
            <a:ext cx="532050" cy="333600"/>
          </a:xfrm>
          <a:prstGeom prst="flowChartMagneticDisk">
            <a:avLst/>
          </a:prstGeom>
          <a:solidFill>
            <a:srgbClr val="FFF2CC"/>
          </a:solidFill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r>
              <a:rPr lang="uk-UA" sz="1200" b="1">
                <a:solidFill>
                  <a:srgbClr val="595959"/>
                </a:solidFill>
                <a:latin typeface="Avenir"/>
                <a:ea typeface="Avenir"/>
                <a:cs typeface="Avenir"/>
                <a:sym typeface="Avenir"/>
              </a:rPr>
              <a:t>state</a:t>
            </a:r>
          </a:p>
        </p:txBody>
      </p:sp>
      <p:sp>
        <p:nvSpPr>
          <p:cNvPr id="1015" name="Shape 1015"/>
          <p:cNvSpPr/>
          <p:nvPr/>
        </p:nvSpPr>
        <p:spPr>
          <a:xfrm>
            <a:off x="7471475" y="3236300"/>
            <a:ext cx="532050" cy="333600"/>
          </a:xfrm>
          <a:prstGeom prst="flowChartMagneticDisk">
            <a:avLst/>
          </a:prstGeom>
          <a:solidFill>
            <a:srgbClr val="FFF2CC"/>
          </a:solidFill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r>
              <a:rPr lang="uk-UA" sz="1200" b="1">
                <a:solidFill>
                  <a:srgbClr val="595959"/>
                </a:solidFill>
                <a:latin typeface="Avenir"/>
                <a:ea typeface="Avenir"/>
                <a:cs typeface="Avenir"/>
                <a:sym typeface="Avenir"/>
              </a:rPr>
              <a:t>state</a:t>
            </a:r>
          </a:p>
        </p:txBody>
      </p:sp>
    </p:spTree>
    <p:extLst>
      <p:ext uri="{BB962C8B-B14F-4D97-AF65-F5344CB8AC3E}">
        <p14:creationId xmlns:p14="http://schemas.microsoft.com/office/powerpoint/2010/main" val="13756505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5" name="Shape 5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0187" y="285487"/>
            <a:ext cx="8023624" cy="6287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0" name="Shape 5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5187" y="1517024"/>
            <a:ext cx="7833624" cy="5226400"/>
          </a:xfrm>
          <a:prstGeom prst="rect">
            <a:avLst/>
          </a:prstGeom>
          <a:noFill/>
          <a:ln>
            <a:noFill/>
          </a:ln>
        </p:spPr>
      </p:pic>
      <p:sp>
        <p:nvSpPr>
          <p:cNvPr id="531" name="Shape 531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8985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Parallelism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6" name="Shape 5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9100" y="557787"/>
            <a:ext cx="8105775" cy="5838825"/>
          </a:xfrm>
          <a:prstGeom prst="rect">
            <a:avLst/>
          </a:prstGeom>
          <a:noFill/>
          <a:ln>
            <a:noFill/>
          </a:ln>
        </p:spPr>
      </p:pic>
      <p:sp>
        <p:nvSpPr>
          <p:cNvPr id="537" name="Shape 537"/>
          <p:cNvSpPr txBox="1">
            <a:spLocks noGrp="1"/>
          </p:cNvSpPr>
          <p:nvPr>
            <p:ph type="title" idx="4294967295"/>
          </p:nvPr>
        </p:nvSpPr>
        <p:spPr>
          <a:xfrm>
            <a:off x="457200" y="274674"/>
            <a:ext cx="2723400" cy="2026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/>
              <a:t>Distributed Execution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Shape 106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buSzPct val="25000"/>
            </a:pPr>
            <a:r>
              <a:rPr lang="uk-UA" sz="3959"/>
              <a:t>Levels of abstraction</a:t>
            </a:r>
          </a:p>
        </p:txBody>
      </p:sp>
      <p:sp>
        <p:nvSpPr>
          <p:cNvPr id="1062" name="Shape 106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uk-UA" sz="1200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rPr>
              <a:pPr algn="r">
                <a:buSzPct val="25000"/>
              </a:pPr>
              <a:t>18</a:t>
            </a:fld>
            <a:endParaRPr lang="uk-UA" sz="1200" dirty="0">
              <a:solidFill>
                <a:srgbClr val="888888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063" name="Shape 1063"/>
          <p:cNvSpPr/>
          <p:nvPr/>
        </p:nvSpPr>
        <p:spPr>
          <a:xfrm>
            <a:off x="381275" y="4789100"/>
            <a:ext cx="5582700" cy="560700"/>
          </a:xfrm>
          <a:prstGeom prst="rect">
            <a:avLst/>
          </a:prstGeom>
          <a:solidFill>
            <a:srgbClr val="E4EAF4"/>
          </a:solidFill>
          <a:ln w="19050" cap="flat" cmpd="sng">
            <a:solidFill>
              <a:srgbClr val="898C9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algn="ctr">
              <a:buSzPct val="25000"/>
            </a:pPr>
            <a:r>
              <a:rPr lang="uk-UA" sz="2400">
                <a:latin typeface="Avenir Next" charset="0"/>
                <a:ea typeface="Avenir Next" charset="0"/>
                <a:cs typeface="Avenir Next" charset="0"/>
                <a:sym typeface="Quattrocento Sans"/>
              </a:rPr>
              <a:t>Process Function </a:t>
            </a:r>
            <a:r>
              <a:rPr lang="uk-UA" sz="2400" i="1">
                <a:latin typeface="Avenir Next" charset="0"/>
                <a:ea typeface="Avenir Next" charset="0"/>
                <a:cs typeface="Avenir Next" charset="0"/>
                <a:sym typeface="Quattrocento Sans"/>
              </a:rPr>
              <a:t>(events, state, time)</a:t>
            </a:r>
          </a:p>
        </p:txBody>
      </p:sp>
      <p:sp>
        <p:nvSpPr>
          <p:cNvPr id="1064" name="Shape 1064"/>
          <p:cNvSpPr/>
          <p:nvPr/>
        </p:nvSpPr>
        <p:spPr>
          <a:xfrm>
            <a:off x="762824" y="3939700"/>
            <a:ext cx="5201100" cy="560700"/>
          </a:xfrm>
          <a:prstGeom prst="rect">
            <a:avLst/>
          </a:prstGeom>
          <a:solidFill>
            <a:srgbClr val="F5A030"/>
          </a:solidFill>
          <a:ln w="19050" cap="flat" cmpd="sng">
            <a:solidFill>
              <a:srgbClr val="935F1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algn="ctr">
              <a:buSzPct val="25000"/>
            </a:pPr>
            <a:r>
              <a:rPr lang="uk-UA" sz="2400">
                <a:latin typeface="Avenir Next" charset="0"/>
                <a:ea typeface="Avenir Next" charset="0"/>
                <a:cs typeface="Avenir Next" charset="0"/>
                <a:sym typeface="Quattrocento Sans"/>
              </a:rPr>
              <a:t>DataStream API </a:t>
            </a:r>
            <a:r>
              <a:rPr lang="uk-UA" sz="2400" i="1">
                <a:latin typeface="Avenir Next" charset="0"/>
                <a:ea typeface="Avenir Next" charset="0"/>
                <a:cs typeface="Avenir Next" charset="0"/>
                <a:sym typeface="Quattrocento Sans"/>
              </a:rPr>
              <a:t>(streams, windows)</a:t>
            </a:r>
          </a:p>
        </p:txBody>
      </p:sp>
      <p:sp>
        <p:nvSpPr>
          <p:cNvPr id="1065" name="Shape 1065"/>
          <p:cNvSpPr/>
          <p:nvPr/>
        </p:nvSpPr>
        <p:spPr>
          <a:xfrm>
            <a:off x="1990187" y="3090290"/>
            <a:ext cx="3973800" cy="560700"/>
          </a:xfrm>
          <a:prstGeom prst="rect">
            <a:avLst/>
          </a:prstGeom>
          <a:solidFill>
            <a:srgbClr val="BE73F1"/>
          </a:solidFill>
          <a:ln w="19050" cap="flat" cmpd="sng">
            <a:solidFill>
              <a:srgbClr val="72459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algn="ctr">
              <a:buSzPct val="25000"/>
            </a:pPr>
            <a:r>
              <a:rPr lang="uk-UA" sz="2400">
                <a:latin typeface="Avenir Next" charset="0"/>
                <a:ea typeface="Avenir Next" charset="0"/>
                <a:cs typeface="Avenir Next" charset="0"/>
                <a:sym typeface="Quattrocento Sans"/>
              </a:rPr>
              <a:t>Table API </a:t>
            </a:r>
            <a:r>
              <a:rPr lang="uk-UA" sz="2400" i="1">
                <a:latin typeface="Avenir Next" charset="0"/>
                <a:ea typeface="Avenir Next" charset="0"/>
                <a:cs typeface="Avenir Next" charset="0"/>
                <a:sym typeface="Quattrocento Sans"/>
              </a:rPr>
              <a:t>(dynamic tables)</a:t>
            </a:r>
          </a:p>
        </p:txBody>
      </p:sp>
      <p:sp>
        <p:nvSpPr>
          <p:cNvPr id="1066" name="Shape 1066"/>
          <p:cNvSpPr/>
          <p:nvPr/>
        </p:nvSpPr>
        <p:spPr>
          <a:xfrm>
            <a:off x="2979232" y="2240887"/>
            <a:ext cx="2984700" cy="560700"/>
          </a:xfrm>
          <a:prstGeom prst="rect">
            <a:avLst/>
          </a:prstGeom>
          <a:solidFill>
            <a:srgbClr val="E6526E"/>
          </a:solidFill>
          <a:ln w="19050" cap="flat" cmpd="sng">
            <a:solidFill>
              <a:srgbClr val="8A314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algn="ctr">
              <a:buSzPct val="25000"/>
            </a:pPr>
            <a:r>
              <a:rPr lang="uk-UA" sz="2400">
                <a:latin typeface="Avenir Next" charset="0"/>
                <a:ea typeface="Avenir Next" charset="0"/>
                <a:cs typeface="Avenir Next" charset="0"/>
                <a:sym typeface="Quattrocento Sans"/>
              </a:rPr>
              <a:t>Stream SQL</a:t>
            </a:r>
          </a:p>
        </p:txBody>
      </p:sp>
      <p:sp>
        <p:nvSpPr>
          <p:cNvPr id="1067" name="Shape 1067"/>
          <p:cNvSpPr txBox="1"/>
          <p:nvPr/>
        </p:nvSpPr>
        <p:spPr>
          <a:xfrm>
            <a:off x="6550950" y="4589750"/>
            <a:ext cx="2382000" cy="95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ctr">
              <a:lnSpc>
                <a:spcPct val="80000"/>
              </a:lnSpc>
            </a:pPr>
            <a:r>
              <a:rPr lang="uk-UA" sz="2000" dirty="0" err="1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  <a:sym typeface="Avenir"/>
              </a:rPr>
              <a:t>low-level</a:t>
            </a:r>
            <a:r>
              <a:rPr lang="uk-UA" sz="2000" dirty="0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  <a:sym typeface="Avenir"/>
              </a:rPr>
              <a:t> </a:t>
            </a:r>
            <a:endParaRPr lang="en-US" sz="2000" dirty="0" smtClean="0">
              <a:solidFill>
                <a:schemeClr val="dk1"/>
              </a:solidFill>
              <a:latin typeface="Avenir Next" charset="0"/>
              <a:ea typeface="Avenir Next" charset="0"/>
              <a:cs typeface="Avenir Next" charset="0"/>
              <a:sym typeface="Avenir"/>
            </a:endParaRPr>
          </a:p>
          <a:p>
            <a:pPr algn="ctr">
              <a:lnSpc>
                <a:spcPct val="80000"/>
              </a:lnSpc>
            </a:pPr>
            <a:r>
              <a:rPr lang="uk-UA" sz="2000" dirty="0" smtClean="0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  <a:sym typeface="Avenir"/>
              </a:rPr>
              <a:t>(</a:t>
            </a:r>
            <a:r>
              <a:rPr lang="uk-UA" sz="2000" dirty="0" err="1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  <a:sym typeface="Avenir"/>
              </a:rPr>
              <a:t>stateful</a:t>
            </a:r>
            <a:r>
              <a:rPr lang="uk-UA" sz="2000" dirty="0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  <a:sym typeface="Avenir"/>
              </a:rPr>
              <a:t> </a:t>
            </a:r>
            <a:r>
              <a:rPr lang="uk-UA" sz="2000" dirty="0" err="1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  <a:sym typeface="Avenir"/>
              </a:rPr>
              <a:t>stream</a:t>
            </a:r>
            <a:r>
              <a:rPr lang="uk-UA" sz="2000" dirty="0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  <a:sym typeface="Avenir"/>
              </a:rPr>
              <a:t> </a:t>
            </a:r>
            <a:r>
              <a:rPr lang="uk-UA" sz="2000" dirty="0" err="1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  <a:sym typeface="Avenir"/>
              </a:rPr>
              <a:t>processing</a:t>
            </a:r>
            <a:r>
              <a:rPr lang="uk-UA" sz="2000" dirty="0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  <a:sym typeface="Avenir"/>
              </a:rPr>
              <a:t>)</a:t>
            </a:r>
          </a:p>
        </p:txBody>
      </p:sp>
      <p:sp>
        <p:nvSpPr>
          <p:cNvPr id="1068" name="Shape 1068"/>
          <p:cNvSpPr txBox="1"/>
          <p:nvPr/>
        </p:nvSpPr>
        <p:spPr>
          <a:xfrm>
            <a:off x="6207000" y="3740350"/>
            <a:ext cx="2937000" cy="95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ctr">
              <a:lnSpc>
                <a:spcPct val="80000"/>
              </a:lnSpc>
            </a:pPr>
            <a:r>
              <a:rPr lang="uk-UA" sz="2000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  <a:sym typeface="Avenir"/>
              </a:rPr>
              <a:t>stream processing &amp;</a:t>
            </a:r>
          </a:p>
          <a:p>
            <a:pPr algn="ctr">
              <a:lnSpc>
                <a:spcPct val="80000"/>
              </a:lnSpc>
            </a:pPr>
            <a:r>
              <a:rPr lang="uk-UA" sz="2000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  <a:sym typeface="Avenir"/>
              </a:rPr>
              <a:t>analytics</a:t>
            </a:r>
          </a:p>
        </p:txBody>
      </p:sp>
      <p:sp>
        <p:nvSpPr>
          <p:cNvPr id="1069" name="Shape 1069"/>
          <p:cNvSpPr txBox="1"/>
          <p:nvPr/>
        </p:nvSpPr>
        <p:spPr>
          <a:xfrm>
            <a:off x="6207000" y="2890950"/>
            <a:ext cx="2937000" cy="95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ctr">
              <a:lnSpc>
                <a:spcPct val="80000"/>
              </a:lnSpc>
            </a:pPr>
            <a:r>
              <a:rPr lang="uk-UA" sz="2000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  <a:sym typeface="Avenir"/>
              </a:rPr>
              <a:t>declarative DSL</a:t>
            </a:r>
          </a:p>
        </p:txBody>
      </p:sp>
      <p:sp>
        <p:nvSpPr>
          <p:cNvPr id="1070" name="Shape 1070"/>
          <p:cNvSpPr txBox="1"/>
          <p:nvPr/>
        </p:nvSpPr>
        <p:spPr>
          <a:xfrm>
            <a:off x="6207000" y="2041525"/>
            <a:ext cx="2937000" cy="95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ctr">
              <a:lnSpc>
                <a:spcPct val="80000"/>
              </a:lnSpc>
            </a:pPr>
            <a:r>
              <a:rPr lang="uk-UA" sz="2000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  <a:sym typeface="Avenir"/>
              </a:rPr>
              <a:t>high-level langauge</a:t>
            </a:r>
          </a:p>
        </p:txBody>
      </p:sp>
      <p:cxnSp>
        <p:nvCxnSpPr>
          <p:cNvPr id="1071" name="Shape 1071"/>
          <p:cNvCxnSpPr/>
          <p:nvPr/>
        </p:nvCxnSpPr>
        <p:spPr>
          <a:xfrm rot="10800000">
            <a:off x="6125250" y="2519575"/>
            <a:ext cx="268200" cy="3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072" name="Shape 1072"/>
          <p:cNvCxnSpPr/>
          <p:nvPr/>
        </p:nvCxnSpPr>
        <p:spPr>
          <a:xfrm rot="10800000">
            <a:off x="6125250" y="3357775"/>
            <a:ext cx="268200" cy="3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073" name="Shape 1073"/>
          <p:cNvCxnSpPr/>
          <p:nvPr/>
        </p:nvCxnSpPr>
        <p:spPr>
          <a:xfrm rot="10800000">
            <a:off x="6125250" y="4195975"/>
            <a:ext cx="268200" cy="3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074" name="Shape 1074"/>
          <p:cNvCxnSpPr/>
          <p:nvPr/>
        </p:nvCxnSpPr>
        <p:spPr>
          <a:xfrm rot="10800000">
            <a:off x="6125250" y="5110375"/>
            <a:ext cx="268200" cy="3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</p:spTree>
    <p:extLst>
      <p:ext uri="{BB962C8B-B14F-4D97-AF65-F5344CB8AC3E}">
        <p14:creationId xmlns:p14="http://schemas.microsoft.com/office/powerpoint/2010/main" val="18922645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Process Function</a:t>
            </a:r>
            <a:endParaRPr lang="en-US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C5D84-2227-C144-B485-A8CA33CE42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628032" y="1940297"/>
            <a:ext cx="7391447" cy="3751009"/>
          </a:xfrm>
          <a:prstGeom prst="rect">
            <a:avLst/>
          </a:prstGeom>
          <a:solidFill>
            <a:srgbClr val="F7F7F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57132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 b="1" dirty="0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alt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MyFunction</a:t>
            </a:r>
            <a:r>
              <a:rPr lang="en-US" alt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en-US" sz="1200" b="1" dirty="0">
                <a:latin typeface="Consolas" panose="020B0609020204030204" pitchFamily="49" charset="0"/>
                <a:cs typeface="Consolas" panose="020B0609020204030204" pitchFamily="49" charset="0"/>
              </a:rPr>
              <a:t>extends</a:t>
            </a:r>
            <a:r>
              <a:rPr lang="en-US" alt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ProcessFunction</a:t>
            </a:r>
            <a:r>
              <a:rPr lang="en-US" alt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alt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MyEvent</a:t>
            </a:r>
            <a:r>
              <a:rPr lang="en-US" alt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, Result] {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en-US" sz="1200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declare state to use in the program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en-US" sz="1200" b="1" dirty="0">
                <a:latin typeface="Consolas" panose="020B0609020204030204" pitchFamily="49" charset="0"/>
                <a:cs typeface="Consolas" panose="020B0609020204030204" pitchFamily="49" charset="0"/>
              </a:rPr>
              <a:t>lazy </a:t>
            </a:r>
            <a:r>
              <a:rPr lang="en-US" altLang="en-US" sz="12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val</a:t>
            </a:r>
            <a:r>
              <a:rPr lang="en-US" alt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en-US" sz="12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state</a:t>
            </a:r>
            <a:r>
              <a:rPr lang="en-US" alt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altLang="en-US" sz="1200" dirty="0" err="1">
                <a:solidFill>
                  <a:srgbClr val="2DA0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ValueState</a:t>
            </a:r>
            <a:r>
              <a:rPr lang="en-US" alt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alt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CountWithTimestamp</a:t>
            </a:r>
            <a:r>
              <a:rPr lang="en-US" alt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] = </a:t>
            </a:r>
            <a:r>
              <a:rPr lang="en-US" altLang="en-US" sz="1200" dirty="0" err="1">
                <a:solidFill>
                  <a:srgbClr val="2DA0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getRuntimeContext</a:t>
            </a:r>
            <a:r>
              <a:rPr lang="en-US" altLang="en-US" sz="1200" dirty="0">
                <a:solidFill>
                  <a:srgbClr val="2DA0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().</a:t>
            </a:r>
            <a:r>
              <a:rPr lang="en-US" altLang="en-US" sz="1200" dirty="0" err="1">
                <a:solidFill>
                  <a:srgbClr val="2DA0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getState</a:t>
            </a:r>
            <a:r>
              <a:rPr lang="en-US" altLang="en-US" sz="1200" dirty="0">
                <a:solidFill>
                  <a:srgbClr val="2DA0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(…)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en-US" sz="12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en-US" alt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en-US" sz="1200" dirty="0" err="1">
                <a:solidFill>
                  <a:srgbClr val="2DA0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processElement</a:t>
            </a:r>
            <a:r>
              <a:rPr lang="en-US" alt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(event: </a:t>
            </a:r>
            <a:r>
              <a:rPr lang="en-US" alt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MyEvent</a:t>
            </a:r>
            <a:r>
              <a:rPr lang="en-US" alt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alt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ctx</a:t>
            </a:r>
            <a:r>
              <a:rPr lang="en-US" alt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altLang="en-US" sz="1200" dirty="0">
                <a:solidFill>
                  <a:srgbClr val="2DA0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Context</a:t>
            </a:r>
            <a:r>
              <a:rPr lang="en-US" alt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, out: </a:t>
            </a:r>
            <a:r>
              <a:rPr lang="en-US" altLang="en-US" sz="1200" dirty="0">
                <a:solidFill>
                  <a:srgbClr val="2DA0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Collector</a:t>
            </a:r>
            <a:r>
              <a:rPr lang="en-US" alt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[Result]): </a:t>
            </a:r>
            <a:r>
              <a:rPr lang="en-US" altLang="en-US" sz="1200" b="1" dirty="0">
                <a:latin typeface="Consolas" panose="020B0609020204030204" pitchFamily="49" charset="0"/>
                <a:cs typeface="Consolas" panose="020B0609020204030204" pitchFamily="49" charset="0"/>
              </a:rPr>
              <a:t>Unit</a:t>
            </a:r>
            <a:r>
              <a:rPr lang="en-US" alt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= {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en-US" sz="1200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work with event and state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     (event, </a:t>
            </a:r>
            <a:r>
              <a:rPr lang="en-US" altLang="en-US" sz="12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state</a:t>
            </a:r>
            <a:r>
              <a:rPr lang="en-US" alt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.value</a:t>
            </a:r>
            <a:r>
              <a:rPr lang="en-US" alt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) match { … }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out.</a:t>
            </a:r>
            <a:r>
              <a:rPr lang="en-US" altLang="en-US" sz="1200" dirty="0" err="1">
                <a:solidFill>
                  <a:srgbClr val="2DA0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collect</a:t>
            </a:r>
            <a:r>
              <a:rPr lang="en-US" altLang="en-US" sz="1200" dirty="0">
                <a:solidFill>
                  <a:srgbClr val="2DA0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(…)</a:t>
            </a:r>
            <a:r>
              <a:rPr lang="en-US" alt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en-US" sz="1200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emit events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en-US" sz="12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state</a:t>
            </a:r>
            <a:r>
              <a:rPr lang="en-US" alt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altLang="en-US" sz="1200" dirty="0" err="1">
                <a:solidFill>
                  <a:srgbClr val="2DA0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update</a:t>
            </a:r>
            <a:r>
              <a:rPr lang="en-US" altLang="en-US" sz="1200" dirty="0">
                <a:solidFill>
                  <a:srgbClr val="2DA0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(…)</a:t>
            </a:r>
            <a:r>
              <a:rPr lang="en-US" alt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en-US" sz="1200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modify state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en-US" sz="1200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schedule a timer callback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en-US" sz="1200" dirty="0" err="1">
                <a:solidFill>
                  <a:srgbClr val="2DA0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ctx.timerService.register</a:t>
            </a:r>
            <a:r>
              <a:rPr lang="en-US" altLang="en-US" sz="1200" u="sng" dirty="0" err="1">
                <a:solidFill>
                  <a:srgbClr val="2DA0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EventTime</a:t>
            </a:r>
            <a:r>
              <a:rPr lang="en-US" altLang="en-US" sz="1200" dirty="0" err="1">
                <a:solidFill>
                  <a:srgbClr val="2DA0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Timer</a:t>
            </a:r>
            <a:r>
              <a:rPr lang="en-US" alt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event.timestamp</a:t>
            </a:r>
            <a:r>
              <a:rPr lang="en-US" alt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+ 500)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en-US" sz="12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en-US" alt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en-US" sz="1200" dirty="0" err="1">
                <a:solidFill>
                  <a:srgbClr val="2DA0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onTimer</a:t>
            </a:r>
            <a:r>
              <a:rPr lang="en-US" alt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(timestamp: </a:t>
            </a:r>
            <a:r>
              <a:rPr lang="en-US" altLang="en-US" sz="1200" b="1" dirty="0">
                <a:latin typeface="Consolas" panose="020B0609020204030204" pitchFamily="49" charset="0"/>
                <a:cs typeface="Consolas" panose="020B0609020204030204" pitchFamily="49" charset="0"/>
              </a:rPr>
              <a:t>Long</a:t>
            </a:r>
            <a:r>
              <a:rPr lang="en-US" alt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alt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ctx</a:t>
            </a:r>
            <a:r>
              <a:rPr lang="en-US" alt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altLang="en-US" sz="1200" dirty="0" err="1">
                <a:solidFill>
                  <a:srgbClr val="2DA0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OnTimerContext</a:t>
            </a:r>
            <a:r>
              <a:rPr lang="en-US" alt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, out: </a:t>
            </a:r>
            <a:r>
              <a:rPr lang="en-US" altLang="en-US" sz="1200" dirty="0">
                <a:solidFill>
                  <a:srgbClr val="2DA0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Collector</a:t>
            </a:r>
            <a:r>
              <a:rPr lang="en-US" alt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[Result]): </a:t>
            </a:r>
            <a:r>
              <a:rPr lang="en-US" altLang="en-US" sz="1200" b="1" dirty="0">
                <a:latin typeface="Consolas" panose="020B0609020204030204" pitchFamily="49" charset="0"/>
                <a:cs typeface="Consolas" panose="020B0609020204030204" pitchFamily="49" charset="0"/>
              </a:rPr>
              <a:t>Unit</a:t>
            </a:r>
            <a:r>
              <a:rPr lang="en-US" alt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= {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en-US" sz="1200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handle callback when event-/processing- time instant is reached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} </a:t>
            </a:r>
          </a:p>
        </p:txBody>
      </p:sp>
    </p:spTree>
    <p:extLst>
      <p:ext uri="{BB962C8B-B14F-4D97-AF65-F5344CB8AC3E}">
        <p14:creationId xmlns:p14="http://schemas.microsoft.com/office/powerpoint/2010/main" val="1508319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5" name="Shape 148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buSzPct val="25000"/>
            </a:pPr>
            <a:r>
              <a:rPr lang="en-US" sz="4000" dirty="0" smtClean="0"/>
              <a:t>Where we’re </a:t>
            </a:r>
            <a:r>
              <a:rPr lang="en-US" sz="4000" dirty="0" smtClean="0"/>
              <a:t>going today</a:t>
            </a:r>
            <a:endParaRPr lang="uk-UA" sz="4000" dirty="0"/>
          </a:p>
        </p:txBody>
      </p:sp>
      <p:sp>
        <p:nvSpPr>
          <p:cNvPr id="1486" name="Shape 148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uk-UA" sz="1200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rPr>
              <a:pPr algn="r">
                <a:buSzPct val="25000"/>
              </a:pPr>
              <a:t>2</a:t>
            </a:fld>
            <a:endParaRPr lang="uk-UA" sz="1200">
              <a:solidFill>
                <a:srgbClr val="888888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6" name="Shape 550"/>
          <p:cNvSpPr txBox="1">
            <a:spLocks noGrp="1"/>
          </p:cNvSpPr>
          <p:nvPr>
            <p:ph type="body" idx="1"/>
          </p:nvPr>
        </p:nvSpPr>
        <p:spPr>
          <a:xfrm>
            <a:off x="457200" y="1474375"/>
            <a:ext cx="8120130" cy="459157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indent="-342900">
              <a:spcBef>
                <a:spcPts val="0"/>
              </a:spcBef>
            </a:pPr>
            <a:r>
              <a:rPr lang="en" sz="2800" b="0" i="0" u="none" strike="noStrike" cap="none" dirty="0" err="1" smtClean="0">
                <a:solidFill>
                  <a:schemeClr val="accent2"/>
                </a:solidFill>
                <a:latin typeface="Avenir Next" charset="0"/>
                <a:ea typeface="Avenir Next" charset="0"/>
                <a:cs typeface="Avenir Next" charset="0"/>
                <a:sym typeface="Arial"/>
              </a:rPr>
              <a:t>Sta</a:t>
            </a:r>
            <a:r>
              <a:rPr lang="en-US" sz="2800" b="0" i="0" u="none" strike="noStrike" cap="none" dirty="0" err="1" smtClean="0">
                <a:solidFill>
                  <a:schemeClr val="accent2"/>
                </a:solidFill>
                <a:latin typeface="Avenir Next" charset="0"/>
                <a:ea typeface="Avenir Next" charset="0"/>
                <a:cs typeface="Avenir Next" charset="0"/>
                <a:sym typeface="Arial"/>
              </a:rPr>
              <a:t>teful</a:t>
            </a:r>
            <a:r>
              <a:rPr lang="en-US" sz="2800" b="0" i="0" u="none" strike="noStrike" cap="none" dirty="0" smtClean="0">
                <a:solidFill>
                  <a:schemeClr val="accent2"/>
                </a:solidFill>
                <a:latin typeface="Avenir Next" charset="0"/>
                <a:ea typeface="Avenir Next" charset="0"/>
                <a:cs typeface="Avenir Next" charset="0"/>
                <a:sym typeface="Arial"/>
              </a:rPr>
              <a:t> </a:t>
            </a:r>
            <a:r>
              <a:rPr lang="uk-UA" sz="2800" dirty="0" err="1" smtClean="0">
                <a:solidFill>
                  <a:schemeClr val="accent2"/>
                </a:solidFill>
                <a:latin typeface="Avenir Next" charset="0"/>
                <a:ea typeface="Avenir Next" charset="0"/>
                <a:cs typeface="Avenir Next" charset="0"/>
                <a:sym typeface="Quattrocento Sans"/>
              </a:rPr>
              <a:t>stream</a:t>
            </a:r>
            <a:r>
              <a:rPr lang="uk-UA" sz="2800" dirty="0" smtClean="0">
                <a:solidFill>
                  <a:schemeClr val="accent2"/>
                </a:solidFill>
                <a:latin typeface="Avenir Next" charset="0"/>
                <a:ea typeface="Avenir Next" charset="0"/>
                <a:cs typeface="Avenir Next" charset="0"/>
                <a:sym typeface="Quattrocento Sans"/>
              </a:rPr>
              <a:t> </a:t>
            </a:r>
            <a:r>
              <a:rPr lang="uk-UA" sz="2800" dirty="0" err="1">
                <a:solidFill>
                  <a:schemeClr val="accent2"/>
                </a:solidFill>
                <a:latin typeface="Avenir Next" charset="0"/>
                <a:ea typeface="Avenir Next" charset="0"/>
                <a:cs typeface="Avenir Next" charset="0"/>
                <a:sym typeface="Quattrocento Sans"/>
              </a:rPr>
              <a:t>processing</a:t>
            </a:r>
            <a:r>
              <a:rPr lang="uk-UA" sz="2800" dirty="0">
                <a:solidFill>
                  <a:schemeClr val="accent2"/>
                </a:solidFill>
                <a:latin typeface="Avenir Next" charset="0"/>
                <a:ea typeface="Avenir Next" charset="0"/>
                <a:cs typeface="Avenir Next" charset="0"/>
                <a:sym typeface="Quattrocento Sans"/>
              </a:rPr>
              <a:t> </a:t>
            </a:r>
            <a:r>
              <a:rPr lang="uk-UA" sz="2800" dirty="0" err="1">
                <a:latin typeface="Avenir Next" charset="0"/>
                <a:ea typeface="Avenir Next" charset="0"/>
                <a:cs typeface="Avenir Next" charset="0"/>
                <a:sym typeface="Quattrocento Sans"/>
              </a:rPr>
              <a:t>as</a:t>
            </a:r>
            <a:r>
              <a:rPr lang="uk-UA" sz="2800" dirty="0">
                <a:latin typeface="Avenir Next" charset="0"/>
                <a:ea typeface="Avenir Next" charset="0"/>
                <a:cs typeface="Avenir Next" charset="0"/>
                <a:sym typeface="Quattrocento Sans"/>
              </a:rPr>
              <a:t> </a:t>
            </a:r>
            <a:r>
              <a:rPr lang="uk-UA" sz="2800" dirty="0" err="1">
                <a:latin typeface="Avenir Next" charset="0"/>
                <a:ea typeface="Avenir Next" charset="0"/>
                <a:cs typeface="Avenir Next" charset="0"/>
                <a:sym typeface="Quattrocento Sans"/>
              </a:rPr>
              <a:t>a</a:t>
            </a:r>
            <a:r>
              <a:rPr lang="uk-UA" sz="2800" dirty="0">
                <a:latin typeface="Avenir Next" charset="0"/>
                <a:ea typeface="Avenir Next" charset="0"/>
                <a:cs typeface="Avenir Next" charset="0"/>
                <a:sym typeface="Quattrocento Sans"/>
              </a:rPr>
              <a:t> </a:t>
            </a:r>
            <a:r>
              <a:rPr lang="uk-UA" sz="2800" dirty="0" err="1">
                <a:latin typeface="Avenir Next" charset="0"/>
                <a:ea typeface="Avenir Next" charset="0"/>
                <a:cs typeface="Avenir Next" charset="0"/>
                <a:sym typeface="Quattrocento Sans"/>
              </a:rPr>
              <a:t>paradigm</a:t>
            </a:r>
            <a:r>
              <a:rPr lang="uk-UA" sz="2800" dirty="0">
                <a:latin typeface="Avenir Next" charset="0"/>
                <a:ea typeface="Avenir Next" charset="0"/>
                <a:cs typeface="Avenir Next" charset="0"/>
                <a:sym typeface="Quattrocento Sans"/>
              </a:rPr>
              <a:t> </a:t>
            </a:r>
            <a:r>
              <a:rPr lang="uk-UA" sz="2800" dirty="0" err="1">
                <a:latin typeface="Avenir Next" charset="0"/>
                <a:ea typeface="Avenir Next" charset="0"/>
                <a:cs typeface="Avenir Next" charset="0"/>
                <a:sym typeface="Quattrocento Sans"/>
              </a:rPr>
              <a:t>for</a:t>
            </a:r>
            <a:r>
              <a:rPr lang="uk-UA" sz="2800" dirty="0">
                <a:latin typeface="Avenir Next" charset="0"/>
                <a:ea typeface="Avenir Next" charset="0"/>
                <a:cs typeface="Avenir Next" charset="0"/>
                <a:sym typeface="Quattrocento Sans"/>
              </a:rPr>
              <a:t> </a:t>
            </a:r>
            <a:r>
              <a:rPr lang="uk-UA" sz="2800" dirty="0" err="1">
                <a:latin typeface="Avenir Next" charset="0"/>
                <a:ea typeface="Avenir Next" charset="0"/>
                <a:cs typeface="Avenir Next" charset="0"/>
                <a:sym typeface="Quattrocento Sans"/>
              </a:rPr>
              <a:t>continuous</a:t>
            </a:r>
            <a:r>
              <a:rPr lang="uk-UA" sz="2800" dirty="0">
                <a:latin typeface="Avenir Next" charset="0"/>
                <a:ea typeface="Avenir Next" charset="0"/>
                <a:cs typeface="Avenir Next" charset="0"/>
                <a:sym typeface="Quattrocento Sans"/>
              </a:rPr>
              <a:t> </a:t>
            </a:r>
            <a:r>
              <a:rPr lang="uk-UA" sz="2800" dirty="0" err="1">
                <a:latin typeface="Avenir Next" charset="0"/>
                <a:ea typeface="Avenir Next" charset="0"/>
                <a:cs typeface="Avenir Next" charset="0"/>
                <a:sym typeface="Quattrocento Sans"/>
              </a:rPr>
              <a:t>data</a:t>
            </a:r>
            <a:endParaRPr lang="uk-UA" sz="2800" dirty="0">
              <a:latin typeface="Avenir Next" charset="0"/>
              <a:ea typeface="Avenir Next" charset="0"/>
              <a:cs typeface="Avenir Next" charset="0"/>
              <a:sym typeface="Quattrocento Sans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34AD91"/>
              </a:buClr>
              <a:buSzPct val="100000"/>
              <a:buFont typeface="Noto Sans Symbols"/>
              <a:buChar char="▪"/>
            </a:pPr>
            <a:endParaRPr lang="en" sz="2800" b="0" i="0" u="none" strike="noStrike" cap="none" dirty="0" smtClean="0">
              <a:solidFill>
                <a:schemeClr val="dk1"/>
              </a:solidFill>
              <a:latin typeface="Avenir Next" charset="0"/>
              <a:ea typeface="Avenir Next" charset="0"/>
              <a:cs typeface="Avenir Next" charset="0"/>
              <a:sym typeface="Arial"/>
            </a:endParaRPr>
          </a:p>
          <a:p>
            <a:pPr indent="-342900"/>
            <a:r>
              <a:rPr lang="uk-UA" sz="2800" dirty="0" err="1" smtClean="0">
                <a:latin typeface="Avenir Next" charset="0"/>
                <a:ea typeface="Avenir Next" charset="0"/>
                <a:cs typeface="Avenir Next" charset="0"/>
                <a:sym typeface="Quattrocento Sans"/>
              </a:rPr>
              <a:t>Apache</a:t>
            </a:r>
            <a:r>
              <a:rPr lang="uk-UA" sz="2800" dirty="0" smtClean="0">
                <a:latin typeface="Avenir Next" charset="0"/>
                <a:ea typeface="Avenir Next" charset="0"/>
                <a:cs typeface="Avenir Next" charset="0"/>
                <a:sym typeface="Quattrocento Sans"/>
              </a:rPr>
              <a:t> </a:t>
            </a:r>
            <a:r>
              <a:rPr lang="uk-UA" sz="2800" dirty="0" err="1">
                <a:latin typeface="Avenir Next" charset="0"/>
                <a:ea typeface="Avenir Next" charset="0"/>
                <a:cs typeface="Avenir Next" charset="0"/>
                <a:sym typeface="Quattrocento Sans"/>
              </a:rPr>
              <a:t>Flink</a:t>
            </a:r>
            <a:r>
              <a:rPr lang="uk-UA" sz="2800" dirty="0">
                <a:latin typeface="Avenir Next" charset="0"/>
                <a:ea typeface="Avenir Next" charset="0"/>
                <a:cs typeface="Avenir Next" charset="0"/>
                <a:sym typeface="Quattrocento Sans"/>
              </a:rPr>
              <a:t> </a:t>
            </a:r>
            <a:r>
              <a:rPr lang="uk-UA" sz="2800" dirty="0" err="1">
                <a:latin typeface="Avenir Next" charset="0"/>
                <a:ea typeface="Avenir Next" charset="0"/>
                <a:cs typeface="Avenir Next" charset="0"/>
                <a:sym typeface="Quattrocento Sans"/>
              </a:rPr>
              <a:t>is</a:t>
            </a:r>
            <a:r>
              <a:rPr lang="uk-UA" sz="2800" dirty="0">
                <a:latin typeface="Avenir Next" charset="0"/>
                <a:ea typeface="Avenir Next" charset="0"/>
                <a:cs typeface="Avenir Next" charset="0"/>
                <a:sym typeface="Quattrocento Sans"/>
              </a:rPr>
              <a:t> </a:t>
            </a:r>
            <a:r>
              <a:rPr lang="uk-UA" sz="2800" dirty="0" err="1">
                <a:latin typeface="Avenir Next" charset="0"/>
                <a:ea typeface="Avenir Next" charset="0"/>
                <a:cs typeface="Avenir Next" charset="0"/>
                <a:sym typeface="Quattrocento Sans"/>
              </a:rPr>
              <a:t>a</a:t>
            </a:r>
            <a:r>
              <a:rPr lang="uk-UA" sz="2800" dirty="0">
                <a:latin typeface="Avenir Next" charset="0"/>
                <a:ea typeface="Avenir Next" charset="0"/>
                <a:cs typeface="Avenir Next" charset="0"/>
                <a:sym typeface="Quattrocento Sans"/>
              </a:rPr>
              <a:t> </a:t>
            </a:r>
            <a:r>
              <a:rPr lang="uk-UA" sz="2800" dirty="0" err="1">
                <a:latin typeface="Avenir Next" charset="0"/>
                <a:ea typeface="Avenir Next" charset="0"/>
                <a:cs typeface="Avenir Next" charset="0"/>
                <a:sym typeface="Quattrocento Sans"/>
              </a:rPr>
              <a:t>sophisticated</a:t>
            </a:r>
            <a:r>
              <a:rPr lang="uk-UA" sz="2800" dirty="0">
                <a:latin typeface="Avenir Next" charset="0"/>
                <a:ea typeface="Avenir Next" charset="0"/>
                <a:cs typeface="Avenir Next" charset="0"/>
                <a:sym typeface="Quattrocento Sans"/>
              </a:rPr>
              <a:t> </a:t>
            </a:r>
            <a:r>
              <a:rPr lang="uk-UA" sz="2800" dirty="0" err="1">
                <a:latin typeface="Avenir Next" charset="0"/>
                <a:ea typeface="Avenir Next" charset="0"/>
                <a:cs typeface="Avenir Next" charset="0"/>
                <a:sym typeface="Quattrocento Sans"/>
              </a:rPr>
              <a:t>and</a:t>
            </a:r>
            <a:r>
              <a:rPr lang="uk-UA" sz="2800" dirty="0">
                <a:latin typeface="Avenir Next" charset="0"/>
                <a:ea typeface="Avenir Next" charset="0"/>
                <a:cs typeface="Avenir Next" charset="0"/>
                <a:sym typeface="Quattrocento Sans"/>
              </a:rPr>
              <a:t> </a:t>
            </a:r>
            <a:r>
              <a:rPr lang="uk-UA" sz="2800" dirty="0" err="1">
                <a:latin typeface="Avenir Next" charset="0"/>
                <a:ea typeface="Avenir Next" charset="0"/>
                <a:cs typeface="Avenir Next" charset="0"/>
                <a:sym typeface="Quattrocento Sans"/>
              </a:rPr>
              <a:t>battle-tested</a:t>
            </a:r>
            <a:r>
              <a:rPr lang="uk-UA" sz="2800" dirty="0">
                <a:latin typeface="Avenir Next" charset="0"/>
                <a:ea typeface="Avenir Next" charset="0"/>
                <a:cs typeface="Avenir Next" charset="0"/>
                <a:sym typeface="Quattrocento Sans"/>
              </a:rPr>
              <a:t> </a:t>
            </a:r>
            <a:r>
              <a:rPr lang="uk-UA" sz="2800" dirty="0" err="1">
                <a:latin typeface="Avenir Next" charset="0"/>
                <a:ea typeface="Avenir Next" charset="0"/>
                <a:cs typeface="Avenir Next" charset="0"/>
                <a:sym typeface="Quattrocento Sans"/>
              </a:rPr>
              <a:t>stateful</a:t>
            </a:r>
            <a:r>
              <a:rPr lang="uk-UA" sz="2800" dirty="0">
                <a:latin typeface="Avenir Next" charset="0"/>
                <a:ea typeface="Avenir Next" charset="0"/>
                <a:cs typeface="Avenir Next" charset="0"/>
                <a:sym typeface="Quattrocento Sans"/>
              </a:rPr>
              <a:t> </a:t>
            </a:r>
            <a:r>
              <a:rPr lang="uk-UA" sz="2800" dirty="0" err="1">
                <a:latin typeface="Avenir Next" charset="0"/>
                <a:ea typeface="Avenir Next" charset="0"/>
                <a:cs typeface="Avenir Next" charset="0"/>
                <a:sym typeface="Quattrocento Sans"/>
              </a:rPr>
              <a:t>stream</a:t>
            </a:r>
            <a:r>
              <a:rPr lang="uk-UA" sz="2800" dirty="0">
                <a:latin typeface="Avenir Next" charset="0"/>
                <a:ea typeface="Avenir Next" charset="0"/>
                <a:cs typeface="Avenir Next" charset="0"/>
                <a:sym typeface="Quattrocento Sans"/>
              </a:rPr>
              <a:t> </a:t>
            </a:r>
            <a:r>
              <a:rPr lang="uk-UA" sz="2800" dirty="0" err="1">
                <a:latin typeface="Avenir Next" charset="0"/>
                <a:ea typeface="Avenir Next" charset="0"/>
                <a:cs typeface="Avenir Next" charset="0"/>
                <a:sym typeface="Quattrocento Sans"/>
              </a:rPr>
              <a:t>processor</a:t>
            </a:r>
            <a:r>
              <a:rPr lang="uk-UA" sz="2800" dirty="0">
                <a:latin typeface="Avenir Next" charset="0"/>
                <a:ea typeface="Avenir Next" charset="0"/>
                <a:cs typeface="Avenir Next" charset="0"/>
                <a:sym typeface="Quattrocento Sans"/>
              </a:rPr>
              <a:t> </a:t>
            </a:r>
            <a:r>
              <a:rPr lang="uk-UA" sz="2800" dirty="0" err="1">
                <a:latin typeface="Avenir Next" charset="0"/>
                <a:ea typeface="Avenir Next" charset="0"/>
                <a:cs typeface="Avenir Next" charset="0"/>
                <a:sym typeface="Quattrocento Sans"/>
              </a:rPr>
              <a:t>with</a:t>
            </a:r>
            <a:r>
              <a:rPr lang="uk-UA" sz="2800" dirty="0">
                <a:latin typeface="Avenir Next" charset="0"/>
                <a:ea typeface="Avenir Next" charset="0"/>
                <a:cs typeface="Avenir Next" charset="0"/>
                <a:sym typeface="Quattrocento Sans"/>
              </a:rPr>
              <a:t> </a:t>
            </a:r>
            <a:r>
              <a:rPr lang="uk-UA" sz="2800" dirty="0" err="1">
                <a:latin typeface="Avenir Next" charset="0"/>
                <a:ea typeface="Avenir Next" charset="0"/>
                <a:cs typeface="Avenir Next" charset="0"/>
                <a:sym typeface="Quattrocento Sans"/>
              </a:rPr>
              <a:t>a</a:t>
            </a:r>
            <a:r>
              <a:rPr lang="uk-UA" sz="2800" dirty="0">
                <a:latin typeface="Avenir Next" charset="0"/>
                <a:ea typeface="Avenir Next" charset="0"/>
                <a:cs typeface="Avenir Next" charset="0"/>
                <a:sym typeface="Quattrocento Sans"/>
              </a:rPr>
              <a:t> </a:t>
            </a:r>
            <a:r>
              <a:rPr lang="uk-UA" sz="2800" dirty="0" err="1">
                <a:latin typeface="Avenir Next" charset="0"/>
                <a:ea typeface="Avenir Next" charset="0"/>
                <a:cs typeface="Avenir Next" charset="0"/>
                <a:sym typeface="Quattrocento Sans"/>
              </a:rPr>
              <a:t>comprehensive</a:t>
            </a:r>
            <a:r>
              <a:rPr lang="uk-UA" sz="2800" dirty="0">
                <a:latin typeface="Avenir Next" charset="0"/>
                <a:ea typeface="Avenir Next" charset="0"/>
                <a:cs typeface="Avenir Next" charset="0"/>
                <a:sym typeface="Quattrocento Sans"/>
              </a:rPr>
              <a:t> </a:t>
            </a:r>
            <a:r>
              <a:rPr lang="uk-UA" sz="2800" dirty="0" err="1">
                <a:latin typeface="Avenir Next" charset="0"/>
                <a:ea typeface="Avenir Next" charset="0"/>
                <a:cs typeface="Avenir Next" charset="0"/>
                <a:sym typeface="Quattrocento Sans"/>
              </a:rPr>
              <a:t>set</a:t>
            </a:r>
            <a:r>
              <a:rPr lang="uk-UA" sz="2800" dirty="0">
                <a:latin typeface="Avenir Next" charset="0"/>
                <a:ea typeface="Avenir Next" charset="0"/>
                <a:cs typeface="Avenir Next" charset="0"/>
                <a:sym typeface="Quattrocento Sans"/>
              </a:rPr>
              <a:t> </a:t>
            </a:r>
            <a:r>
              <a:rPr lang="uk-UA" sz="2800" dirty="0" err="1">
                <a:latin typeface="Avenir Next" charset="0"/>
                <a:ea typeface="Avenir Next" charset="0"/>
                <a:cs typeface="Avenir Next" charset="0"/>
                <a:sym typeface="Quattrocento Sans"/>
              </a:rPr>
              <a:t>of</a:t>
            </a:r>
            <a:r>
              <a:rPr lang="uk-UA" sz="2800" dirty="0">
                <a:latin typeface="Avenir Next" charset="0"/>
                <a:ea typeface="Avenir Next" charset="0"/>
                <a:cs typeface="Avenir Next" charset="0"/>
                <a:sym typeface="Quattrocento Sans"/>
              </a:rPr>
              <a:t> </a:t>
            </a:r>
            <a:r>
              <a:rPr lang="uk-UA" sz="2800" dirty="0" err="1">
                <a:latin typeface="Avenir Next" charset="0"/>
                <a:ea typeface="Avenir Next" charset="0"/>
                <a:cs typeface="Avenir Next" charset="0"/>
                <a:sym typeface="Quattrocento Sans"/>
              </a:rPr>
              <a:t>features</a:t>
            </a:r>
            <a:endParaRPr lang="uk-UA" sz="2800" dirty="0">
              <a:latin typeface="Avenir Next" charset="0"/>
              <a:ea typeface="Avenir Next" charset="0"/>
              <a:cs typeface="Avenir Next" charset="0"/>
              <a:sym typeface="Quattrocento Sans"/>
            </a:endParaRPr>
          </a:p>
          <a:p>
            <a:pPr marL="342900" marR="0" lvl="0" indent="-342900" algn="l" rtl="0">
              <a:spcBef>
                <a:spcPts val="640"/>
              </a:spcBef>
              <a:spcAft>
                <a:spcPts val="0"/>
              </a:spcAft>
              <a:buClr>
                <a:srgbClr val="34AD91"/>
              </a:buClr>
              <a:buSzPct val="100000"/>
              <a:buFont typeface="Noto Sans Symbols"/>
              <a:buChar char="▪"/>
            </a:pPr>
            <a:endParaRPr lang="en" sz="2800" b="0" i="0" u="none" strike="noStrike" cap="none" dirty="0">
              <a:solidFill>
                <a:schemeClr val="dk1"/>
              </a:solidFill>
              <a:latin typeface="Avenir Next" charset="0"/>
              <a:ea typeface="Avenir Next" charset="0"/>
              <a:cs typeface="Avenir Next" charset="0"/>
              <a:sym typeface="Arial"/>
            </a:endParaRPr>
          </a:p>
          <a:p>
            <a:pPr indent="-342900"/>
            <a:r>
              <a:rPr lang="uk-UA" sz="2800" dirty="0" err="1" smtClean="0">
                <a:latin typeface="Avenir Next" charset="0"/>
                <a:ea typeface="Avenir Next" charset="0"/>
                <a:cs typeface="Avenir Next" charset="0"/>
                <a:sym typeface="Quattrocento Sans"/>
              </a:rPr>
              <a:t>Efficiency</a:t>
            </a:r>
            <a:r>
              <a:rPr lang="uk-UA" sz="2800" dirty="0">
                <a:latin typeface="Avenir Next" charset="0"/>
                <a:ea typeface="Avenir Next" charset="0"/>
                <a:cs typeface="Avenir Next" charset="0"/>
                <a:sym typeface="Quattrocento Sans"/>
              </a:rPr>
              <a:t>, </a:t>
            </a:r>
            <a:r>
              <a:rPr lang="uk-UA" sz="2800" dirty="0" err="1">
                <a:latin typeface="Avenir Next" charset="0"/>
                <a:ea typeface="Avenir Next" charset="0"/>
                <a:cs typeface="Avenir Next" charset="0"/>
                <a:sym typeface="Quattrocento Sans"/>
              </a:rPr>
              <a:t>management</a:t>
            </a:r>
            <a:r>
              <a:rPr lang="uk-UA" sz="2800" dirty="0">
                <a:latin typeface="Avenir Next" charset="0"/>
                <a:ea typeface="Avenir Next" charset="0"/>
                <a:cs typeface="Avenir Next" charset="0"/>
                <a:sym typeface="Quattrocento Sans"/>
              </a:rPr>
              <a:t>, </a:t>
            </a:r>
            <a:r>
              <a:rPr lang="uk-UA" sz="2800" dirty="0" err="1">
                <a:latin typeface="Avenir Next" charset="0"/>
                <a:ea typeface="Avenir Next" charset="0"/>
                <a:cs typeface="Avenir Next" charset="0"/>
                <a:sym typeface="Quattrocento Sans"/>
              </a:rPr>
              <a:t>and</a:t>
            </a:r>
            <a:r>
              <a:rPr lang="uk-UA" sz="2800" dirty="0">
                <a:latin typeface="Avenir Next" charset="0"/>
                <a:ea typeface="Avenir Next" charset="0"/>
                <a:cs typeface="Avenir Next" charset="0"/>
                <a:sym typeface="Quattrocento Sans"/>
              </a:rPr>
              <a:t> </a:t>
            </a:r>
            <a:r>
              <a:rPr lang="uk-UA" sz="2800" dirty="0" err="1">
                <a:latin typeface="Avenir Next" charset="0"/>
                <a:ea typeface="Avenir Next" charset="0"/>
                <a:cs typeface="Avenir Next" charset="0"/>
                <a:sym typeface="Quattrocento Sans"/>
              </a:rPr>
              <a:t>operational</a:t>
            </a:r>
            <a:r>
              <a:rPr lang="uk-UA" sz="2800" dirty="0">
                <a:latin typeface="Avenir Next" charset="0"/>
                <a:ea typeface="Avenir Next" charset="0"/>
                <a:cs typeface="Avenir Next" charset="0"/>
                <a:sym typeface="Quattrocento Sans"/>
              </a:rPr>
              <a:t> </a:t>
            </a:r>
            <a:r>
              <a:rPr lang="uk-UA" sz="2800" dirty="0" err="1">
                <a:latin typeface="Avenir Next" charset="0"/>
                <a:ea typeface="Avenir Next" charset="0"/>
                <a:cs typeface="Avenir Next" charset="0"/>
                <a:sym typeface="Quattrocento Sans"/>
              </a:rPr>
              <a:t>issues</a:t>
            </a:r>
            <a:r>
              <a:rPr lang="uk-UA" sz="2800" dirty="0">
                <a:latin typeface="Avenir Next" charset="0"/>
                <a:ea typeface="Avenir Next" charset="0"/>
                <a:cs typeface="Avenir Next" charset="0"/>
                <a:sym typeface="Quattrocento Sans"/>
              </a:rPr>
              <a:t> </a:t>
            </a:r>
            <a:r>
              <a:rPr lang="uk-UA" sz="2800" dirty="0" err="1">
                <a:latin typeface="Avenir Next" charset="0"/>
                <a:ea typeface="Avenir Next" charset="0"/>
                <a:cs typeface="Avenir Next" charset="0"/>
                <a:sym typeface="Quattrocento Sans"/>
              </a:rPr>
              <a:t>for</a:t>
            </a:r>
            <a:r>
              <a:rPr lang="uk-UA" sz="2800" dirty="0">
                <a:latin typeface="Avenir Next" charset="0"/>
                <a:ea typeface="Avenir Next" charset="0"/>
                <a:cs typeface="Avenir Next" charset="0"/>
                <a:sym typeface="Quattrocento Sans"/>
              </a:rPr>
              <a:t> </a:t>
            </a:r>
            <a:r>
              <a:rPr lang="uk-UA" sz="2800" dirty="0" err="1">
                <a:latin typeface="Avenir Next" charset="0"/>
                <a:ea typeface="Avenir Next" charset="0"/>
                <a:cs typeface="Avenir Next" charset="0"/>
                <a:sym typeface="Quattrocento Sans"/>
              </a:rPr>
              <a:t>state</a:t>
            </a:r>
            <a:r>
              <a:rPr lang="uk-UA" sz="2800" dirty="0">
                <a:latin typeface="Avenir Next" charset="0"/>
                <a:ea typeface="Avenir Next" charset="0"/>
                <a:cs typeface="Avenir Next" charset="0"/>
                <a:sym typeface="Quattrocento Sans"/>
              </a:rPr>
              <a:t> </a:t>
            </a:r>
            <a:r>
              <a:rPr lang="uk-UA" sz="2800" dirty="0" err="1">
                <a:latin typeface="Avenir Next" charset="0"/>
                <a:ea typeface="Avenir Next" charset="0"/>
                <a:cs typeface="Avenir Next" charset="0"/>
                <a:sym typeface="Quattrocento Sans"/>
              </a:rPr>
              <a:t>are</a:t>
            </a:r>
            <a:r>
              <a:rPr lang="uk-UA" sz="2800" dirty="0">
                <a:latin typeface="Avenir Next" charset="0"/>
                <a:ea typeface="Avenir Next" charset="0"/>
                <a:cs typeface="Avenir Next" charset="0"/>
                <a:sym typeface="Quattrocento Sans"/>
              </a:rPr>
              <a:t> </a:t>
            </a:r>
            <a:r>
              <a:rPr lang="uk-UA" sz="2800" dirty="0" err="1">
                <a:latin typeface="Avenir Next" charset="0"/>
                <a:ea typeface="Avenir Next" charset="0"/>
                <a:cs typeface="Avenir Next" charset="0"/>
                <a:sym typeface="Quattrocento Sans"/>
              </a:rPr>
              <a:t>taken</a:t>
            </a:r>
            <a:r>
              <a:rPr lang="uk-UA" sz="2800" dirty="0">
                <a:latin typeface="Avenir Next" charset="0"/>
                <a:ea typeface="Avenir Next" charset="0"/>
                <a:cs typeface="Avenir Next" charset="0"/>
                <a:sym typeface="Quattrocento Sans"/>
              </a:rPr>
              <a:t> </a:t>
            </a:r>
            <a:r>
              <a:rPr lang="uk-UA" sz="2800" dirty="0" err="1">
                <a:latin typeface="Avenir Next" charset="0"/>
                <a:ea typeface="Avenir Next" charset="0"/>
                <a:cs typeface="Avenir Next" charset="0"/>
                <a:sym typeface="Quattrocento Sans"/>
              </a:rPr>
              <a:t>very</a:t>
            </a:r>
            <a:r>
              <a:rPr lang="uk-UA" sz="2800" dirty="0">
                <a:latin typeface="Avenir Next" charset="0"/>
                <a:ea typeface="Avenir Next" charset="0"/>
                <a:cs typeface="Avenir Next" charset="0"/>
                <a:sym typeface="Quattrocento Sans"/>
              </a:rPr>
              <a:t> </a:t>
            </a:r>
            <a:r>
              <a:rPr lang="uk-UA" sz="2800" dirty="0" err="1" smtClean="0">
                <a:latin typeface="Avenir Next" charset="0"/>
                <a:ea typeface="Avenir Next" charset="0"/>
                <a:cs typeface="Avenir Next" charset="0"/>
                <a:sym typeface="Quattrocento Sans"/>
              </a:rPr>
              <a:t>seriously</a:t>
            </a:r>
            <a:endParaRPr lang="uk-UA" sz="2800" dirty="0">
              <a:latin typeface="Avenir Next" charset="0"/>
              <a:ea typeface="Avenir Next" charset="0"/>
              <a:cs typeface="Avenir Next" charset="0"/>
              <a:sym typeface="Quattrocento Sans"/>
            </a:endParaRPr>
          </a:p>
        </p:txBody>
      </p:sp>
    </p:spTree>
    <p:extLst>
      <p:ext uri="{BB962C8B-B14F-4D97-AF65-F5344CB8AC3E}">
        <p14:creationId xmlns:p14="http://schemas.microsoft.com/office/powerpoint/2010/main" val="1102315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Stream API</a:t>
            </a:r>
            <a:endParaRPr lang="en-US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C5D84-2227-C144-B485-A8CA33CE42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extfeld 3"/>
          <p:cNvSpPr txBox="1"/>
          <p:nvPr/>
        </p:nvSpPr>
        <p:spPr>
          <a:xfrm>
            <a:off x="700632" y="2309353"/>
            <a:ext cx="7724911" cy="2800767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1" dirty="0" err="1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</a:t>
            </a: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lines: </a:t>
            </a:r>
            <a:r>
              <a:rPr lang="en-US" sz="1600" dirty="0">
                <a:solidFill>
                  <a:srgbClr val="2DA0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DataStream</a:t>
            </a: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[String] = </a:t>
            </a:r>
            <a:r>
              <a:rPr lang="en-US" sz="1600" dirty="0" err="1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env.</a:t>
            </a:r>
            <a:r>
              <a:rPr lang="en-US" sz="1600" dirty="0" err="1">
                <a:solidFill>
                  <a:srgbClr val="2DA0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addSource</a:t>
            </a: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b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              </a:t>
            </a:r>
            <a:r>
              <a:rPr lang="en-US" sz="1600" b="1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smtClean="0">
                <a:solidFill>
                  <a:srgbClr val="2DA0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FlinkKafkaConsumer10</a:t>
            </a:r>
            <a:r>
              <a:rPr 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&lt;&gt;</a:t>
            </a:r>
            <a:r>
              <a:rPr lang="en-US" sz="1600" dirty="0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(…))</a:t>
            </a:r>
            <a:endParaRPr lang="en-US" sz="1600" dirty="0">
              <a:solidFill>
                <a:prstClr val="black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1600" dirty="0">
              <a:solidFill>
                <a:prstClr val="black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b="1" dirty="0" err="1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</a:t>
            </a: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events: </a:t>
            </a:r>
            <a:r>
              <a:rPr lang="en-US" sz="1600" dirty="0">
                <a:solidFill>
                  <a:srgbClr val="2DA0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DataStream</a:t>
            </a: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[Event] = </a:t>
            </a:r>
            <a:r>
              <a:rPr lang="en-US" sz="1600" dirty="0" err="1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lines.</a:t>
            </a:r>
            <a:r>
              <a:rPr lang="en-US" sz="1600" dirty="0" err="1">
                <a:solidFill>
                  <a:srgbClr val="2DA0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map</a:t>
            </a: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((line) =&gt; </a:t>
            </a:r>
            <a:r>
              <a:rPr lang="en-US" sz="1600" i="1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parse</a:t>
            </a: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(line))</a:t>
            </a:r>
          </a:p>
          <a:p>
            <a:endParaRPr lang="en-US" sz="1600" dirty="0">
              <a:solidFill>
                <a:prstClr val="black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b="1" dirty="0" err="1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</a:t>
            </a: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stats: </a:t>
            </a:r>
            <a:r>
              <a:rPr lang="en-US" sz="1600" dirty="0">
                <a:solidFill>
                  <a:srgbClr val="2DA0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DataStream</a:t>
            </a: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[Statistic] = stream</a:t>
            </a:r>
          </a:p>
          <a:p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.</a:t>
            </a:r>
            <a:r>
              <a:rPr lang="en-US" sz="1600" dirty="0" err="1">
                <a:solidFill>
                  <a:srgbClr val="2DA0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keyBy</a:t>
            </a: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b="1" dirty="0">
                <a:solidFill>
                  <a:srgbClr val="AF48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"sensor"</a:t>
            </a: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.</a:t>
            </a:r>
            <a:r>
              <a:rPr lang="en-US" sz="1600" dirty="0" err="1">
                <a:solidFill>
                  <a:srgbClr val="2DA0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timeWindow</a:t>
            </a: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Time.seconds</a:t>
            </a: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(5))</a:t>
            </a:r>
          </a:p>
          <a:p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.</a:t>
            </a:r>
            <a:r>
              <a:rPr lang="en-US" sz="1600" dirty="0">
                <a:solidFill>
                  <a:srgbClr val="2DA0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sum</a:t>
            </a: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b="1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MyAggregationFunction</a:t>
            </a: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())</a:t>
            </a:r>
          </a:p>
          <a:p>
            <a:endParaRPr lang="en-US" sz="1600" dirty="0">
              <a:solidFill>
                <a:prstClr val="black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 err="1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stats.</a:t>
            </a:r>
            <a:r>
              <a:rPr lang="en-US" sz="1600" dirty="0" err="1">
                <a:solidFill>
                  <a:srgbClr val="2DA0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addSink</a:t>
            </a: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b="1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RollingSink</a:t>
            </a: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(path))</a:t>
            </a:r>
          </a:p>
        </p:txBody>
      </p:sp>
    </p:spTree>
    <p:extLst>
      <p:ext uri="{BB962C8B-B14F-4D97-AF65-F5344CB8AC3E}">
        <p14:creationId xmlns:p14="http://schemas.microsoft.com/office/powerpoint/2010/main" val="1428648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 API &amp; </a:t>
            </a:r>
            <a:r>
              <a:rPr lang="en-US" dirty="0"/>
              <a:t>Stream SQL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C5D84-2227-C144-B485-A8CA33CE42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200" y="2041073"/>
            <a:ext cx="8184286" cy="1673681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0047" y="4324180"/>
            <a:ext cx="7852021" cy="854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77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Shape 542"/>
          <p:cNvSpPr txBox="1">
            <a:spLocks noGrp="1"/>
          </p:cNvSpPr>
          <p:nvPr>
            <p:ph type="title"/>
          </p:nvPr>
        </p:nvSpPr>
        <p:spPr>
          <a:xfrm>
            <a:off x="722312" y="4406900"/>
            <a:ext cx="7772400" cy="1362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FFFFFF"/>
              </a:buClr>
              <a:buSzPct val="25000"/>
              <a:buFont typeface="Arial"/>
              <a:buNone/>
            </a:pPr>
            <a:r>
              <a:rPr lang="en"/>
              <a:t>Deployment Options</a:t>
            </a:r>
          </a:p>
        </p:txBody>
      </p:sp>
      <p:sp>
        <p:nvSpPr>
          <p:cNvPr id="543" name="Shape 543"/>
          <p:cNvSpPr txBox="1">
            <a:spLocks noGrp="1"/>
          </p:cNvSpPr>
          <p:nvPr>
            <p:ph type="body" idx="1"/>
          </p:nvPr>
        </p:nvSpPr>
        <p:spPr>
          <a:xfrm>
            <a:off x="722312" y="2906713"/>
            <a:ext cx="7772400" cy="15003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34AD91"/>
              </a:buClr>
              <a:buSzPct val="25000"/>
              <a:buFont typeface="Noto Sans Symbols"/>
              <a:buNone/>
            </a:pPr>
            <a:endParaRPr sz="20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4" name="Shape 54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22</a:t>
            </a:fld>
            <a:endParaRPr lang="en" sz="120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Shape 549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7474800" cy="8985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"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Local Execution</a:t>
            </a:r>
          </a:p>
        </p:txBody>
      </p:sp>
      <p:sp>
        <p:nvSpPr>
          <p:cNvPr id="550" name="Shape 550"/>
          <p:cNvSpPr txBox="1">
            <a:spLocks noGrp="1"/>
          </p:cNvSpPr>
          <p:nvPr>
            <p:ph type="body" idx="1"/>
          </p:nvPr>
        </p:nvSpPr>
        <p:spPr>
          <a:xfrm>
            <a:off x="457200" y="1474375"/>
            <a:ext cx="5217600" cy="4651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1800"/>
              </a:spcAft>
              <a:buClr>
                <a:srgbClr val="34AD91"/>
              </a:buClr>
              <a:buSzPct val="100000"/>
              <a:buFont typeface="Noto Sans Symbols"/>
              <a:buChar char="▪"/>
            </a:pPr>
            <a:r>
              <a:rPr lang="en" sz="2400" b="0" i="0" u="none" strike="noStrike" cap="none" dirty="0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  <a:sym typeface="Arial"/>
              </a:rPr>
              <a:t>Starts local Flink cluster</a:t>
            </a:r>
          </a:p>
          <a:p>
            <a:pPr marL="342900" marR="0" lvl="0" indent="-342900" algn="l" rtl="0">
              <a:spcBef>
                <a:spcPts val="640"/>
              </a:spcBef>
              <a:spcAft>
                <a:spcPts val="1800"/>
              </a:spcAft>
              <a:buClr>
                <a:srgbClr val="34AD91"/>
              </a:buClr>
              <a:buSzPct val="100000"/>
              <a:buFont typeface="Noto Sans Symbols"/>
              <a:buChar char="▪"/>
            </a:pPr>
            <a:r>
              <a:rPr lang="en" sz="2400" b="0" i="0" u="none" strike="noStrike" cap="none" dirty="0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  <a:sym typeface="Arial"/>
              </a:rPr>
              <a:t>All processes run in the same JVM</a:t>
            </a:r>
          </a:p>
          <a:p>
            <a:pPr marL="342900" marR="0" lvl="0" indent="-342900" algn="l" rtl="0">
              <a:spcBef>
                <a:spcPts val="640"/>
              </a:spcBef>
              <a:spcAft>
                <a:spcPts val="1800"/>
              </a:spcAft>
              <a:buClr>
                <a:srgbClr val="34AD91"/>
              </a:buClr>
              <a:buSzPct val="100000"/>
              <a:buFont typeface="Noto Sans Symbols"/>
              <a:buChar char="▪"/>
            </a:pPr>
            <a:r>
              <a:rPr lang="en" sz="2400" b="0" i="0" u="none" strike="noStrike" cap="none" dirty="0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  <a:sym typeface="Arial"/>
              </a:rPr>
              <a:t>Behaves just like a regular Cluster</a:t>
            </a:r>
          </a:p>
          <a:p>
            <a:pPr marL="342900" marR="0" lvl="0" indent="-342900" algn="l" rtl="0">
              <a:spcBef>
                <a:spcPts val="640"/>
              </a:spcBef>
              <a:spcAft>
                <a:spcPts val="1800"/>
              </a:spcAft>
              <a:buClr>
                <a:srgbClr val="34AD91"/>
              </a:buClr>
              <a:buSzPct val="100000"/>
              <a:buFont typeface="Noto Sans Symbols"/>
              <a:buChar char="▪"/>
            </a:pPr>
            <a:r>
              <a:rPr lang="en" sz="2400" dirty="0">
                <a:latin typeface="Avenir Next" charset="0"/>
                <a:ea typeface="Avenir Next" charset="0"/>
                <a:cs typeface="Avenir Next" charset="0"/>
              </a:rPr>
              <a:t>Local cluster can be started in your IDE!</a:t>
            </a:r>
          </a:p>
          <a:p>
            <a:pPr marL="342900" marR="0" lvl="0" indent="-342900" algn="l" rtl="0">
              <a:spcBef>
                <a:spcPts val="640"/>
              </a:spcBef>
              <a:spcAft>
                <a:spcPts val="1800"/>
              </a:spcAft>
              <a:buClr>
                <a:srgbClr val="34AD91"/>
              </a:buClr>
              <a:buSzPct val="100000"/>
              <a:buFont typeface="Noto Sans Symbols"/>
              <a:buChar char="▪"/>
            </a:pPr>
            <a:r>
              <a:rPr lang="en" sz="2400" b="0" i="0" u="none" strike="noStrike" cap="none" dirty="0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  <a:sym typeface="Arial"/>
              </a:rPr>
              <a:t>Very useful for developing and debugging</a:t>
            </a:r>
          </a:p>
          <a:p>
            <a:pPr marL="342900" marR="0" lvl="0" indent="-342900" algn="l" rtl="0">
              <a:spcBef>
                <a:spcPts val="640"/>
              </a:spcBef>
              <a:buClr>
                <a:srgbClr val="34AD91"/>
              </a:buClr>
              <a:buSzPct val="100000"/>
              <a:buFont typeface="Noto Sans Symbols"/>
              <a:buNone/>
            </a:pPr>
            <a:endParaRPr sz="3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1" name="Shape 55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23</a:t>
            </a:fld>
            <a:endParaRPr lang="en" sz="120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52" name="Shape 552"/>
          <p:cNvGrpSpPr/>
          <p:nvPr/>
        </p:nvGrpSpPr>
        <p:grpSpPr>
          <a:xfrm>
            <a:off x="5603850" y="1631890"/>
            <a:ext cx="3082949" cy="4494274"/>
            <a:chOff x="5603850" y="1631890"/>
            <a:chExt cx="3082949" cy="4494274"/>
          </a:xfrm>
        </p:grpSpPr>
        <p:sp>
          <p:nvSpPr>
            <p:cNvPr id="553" name="Shape 553"/>
            <p:cNvSpPr/>
            <p:nvPr/>
          </p:nvSpPr>
          <p:spPr>
            <a:xfrm>
              <a:off x="5603850" y="1631890"/>
              <a:ext cx="3082949" cy="4494274"/>
            </a:xfrm>
            <a:prstGeom prst="rect">
              <a:avLst/>
            </a:prstGeom>
            <a:solidFill>
              <a:srgbClr val="33AD90"/>
            </a:solidFill>
            <a:ln w="9525" cap="flat" cmpd="sng">
              <a:solidFill>
                <a:srgbClr val="4A7DBA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9999" dist="23000" dir="5400000" rotWithShape="0">
                <a:srgbClr val="000000">
                  <a:alpha val="34901"/>
                </a:srgbClr>
              </a:outerShdw>
            </a:effectLst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4" name="Shape 554"/>
            <p:cNvSpPr/>
            <p:nvPr/>
          </p:nvSpPr>
          <p:spPr>
            <a:xfrm>
              <a:off x="6398298" y="1861313"/>
              <a:ext cx="1470180" cy="888054"/>
            </a:xfrm>
            <a:prstGeom prst="rect">
              <a:avLst/>
            </a:prstGeom>
            <a:solidFill>
              <a:srgbClr val="33AD90"/>
            </a:solidFill>
            <a:ln w="9525" cap="flat" cmpd="sng">
              <a:solidFill>
                <a:srgbClr val="4A7DBA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9999" dist="23000" dir="5400000" rotWithShape="0">
                <a:srgbClr val="000000">
                  <a:alpha val="34901"/>
                </a:srgbClr>
              </a:outerShdw>
            </a:effectLst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Job Manager</a:t>
              </a:r>
            </a:p>
          </p:txBody>
        </p:sp>
        <p:sp>
          <p:nvSpPr>
            <p:cNvPr id="555" name="Shape 555"/>
            <p:cNvSpPr/>
            <p:nvPr/>
          </p:nvSpPr>
          <p:spPr>
            <a:xfrm>
              <a:off x="5818110" y="2955047"/>
              <a:ext cx="1047055" cy="958326"/>
            </a:xfrm>
            <a:prstGeom prst="rect">
              <a:avLst/>
            </a:prstGeom>
            <a:solidFill>
              <a:srgbClr val="33AD90"/>
            </a:solidFill>
            <a:ln w="9525" cap="flat" cmpd="sng">
              <a:solidFill>
                <a:srgbClr val="4A7DBA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9999" dist="23000" dir="5400000" rotWithShape="0">
                <a:srgbClr val="000000">
                  <a:alpha val="34901"/>
                </a:srgbClr>
              </a:outerShdw>
            </a:effectLst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Task Manager</a:t>
              </a:r>
            </a:p>
          </p:txBody>
        </p:sp>
        <p:sp>
          <p:nvSpPr>
            <p:cNvPr id="556" name="Shape 556"/>
            <p:cNvSpPr/>
            <p:nvPr/>
          </p:nvSpPr>
          <p:spPr>
            <a:xfrm>
              <a:off x="7408357" y="2955047"/>
              <a:ext cx="1047055" cy="958326"/>
            </a:xfrm>
            <a:prstGeom prst="rect">
              <a:avLst/>
            </a:prstGeom>
            <a:solidFill>
              <a:srgbClr val="33AD90"/>
            </a:solidFill>
            <a:ln w="9525" cap="flat" cmpd="sng">
              <a:solidFill>
                <a:srgbClr val="4A7DBA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9999" dist="23000" dir="5400000" rotWithShape="0">
                <a:srgbClr val="000000">
                  <a:alpha val="34901"/>
                </a:srgbClr>
              </a:outerShdw>
            </a:effectLst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Task Manager</a:t>
              </a:r>
            </a:p>
          </p:txBody>
        </p:sp>
        <p:sp>
          <p:nvSpPr>
            <p:cNvPr id="557" name="Shape 557"/>
            <p:cNvSpPr/>
            <p:nvPr/>
          </p:nvSpPr>
          <p:spPr>
            <a:xfrm>
              <a:off x="5818110" y="4102455"/>
              <a:ext cx="1047055" cy="958326"/>
            </a:xfrm>
            <a:prstGeom prst="rect">
              <a:avLst/>
            </a:prstGeom>
            <a:solidFill>
              <a:srgbClr val="33AD90"/>
            </a:solidFill>
            <a:ln w="9525" cap="flat" cmpd="sng">
              <a:solidFill>
                <a:srgbClr val="4A7DBA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9999" dist="23000" dir="5400000" rotWithShape="0">
                <a:srgbClr val="000000">
                  <a:alpha val="34901"/>
                </a:srgbClr>
              </a:outerShdw>
            </a:effectLst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Task Manager</a:t>
              </a:r>
            </a:p>
          </p:txBody>
        </p:sp>
        <p:sp>
          <p:nvSpPr>
            <p:cNvPr id="558" name="Shape 558"/>
            <p:cNvSpPr/>
            <p:nvPr/>
          </p:nvSpPr>
          <p:spPr>
            <a:xfrm>
              <a:off x="7408357" y="4102455"/>
              <a:ext cx="1047055" cy="958326"/>
            </a:xfrm>
            <a:prstGeom prst="rect">
              <a:avLst/>
            </a:prstGeom>
            <a:solidFill>
              <a:srgbClr val="33AD90"/>
            </a:solidFill>
            <a:ln w="9525" cap="flat" cmpd="sng">
              <a:solidFill>
                <a:srgbClr val="4A7DBA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9999" dist="23000" dir="5400000" rotWithShape="0">
                <a:srgbClr val="000000">
                  <a:alpha val="34901"/>
                </a:srgbClr>
              </a:outerShdw>
            </a:effectLst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Task Manager</a:t>
              </a:r>
            </a:p>
          </p:txBody>
        </p:sp>
        <p:grpSp>
          <p:nvGrpSpPr>
            <p:cNvPr id="559" name="Shape 559"/>
            <p:cNvGrpSpPr/>
            <p:nvPr/>
          </p:nvGrpSpPr>
          <p:grpSpPr>
            <a:xfrm>
              <a:off x="6374998" y="5343917"/>
              <a:ext cx="1493481" cy="720080"/>
              <a:chOff x="6021207" y="5343917"/>
              <a:chExt cx="1493481" cy="720080"/>
            </a:xfrm>
          </p:grpSpPr>
          <p:sp>
            <p:nvSpPr>
              <p:cNvPr id="560" name="Shape 560"/>
              <p:cNvSpPr txBox="1"/>
              <p:nvPr/>
            </p:nvSpPr>
            <p:spPr>
              <a:xfrm>
                <a:off x="6794118" y="5513528"/>
                <a:ext cx="720569" cy="4616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SzPct val="25000"/>
                  <a:buNone/>
                </a:pPr>
                <a:r>
                  <a:rPr lang="en" sz="24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JVM</a:t>
                </a:r>
              </a:p>
            </p:txBody>
          </p:sp>
          <p:pic>
            <p:nvPicPr>
              <p:cNvPr id="561" name="Shape 561" descr="C:\Users\warneke\AppData\Local\Microsoft\Windows\Temporary Internet Files\Content.IE5\X8LGV7F5\MCj04348450000[1].png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 flipH="1">
                <a:off x="6021207" y="5343917"/>
                <a:ext cx="843957" cy="72008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Shape 566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7474800" cy="8985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"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Remote Execution</a:t>
            </a:r>
          </a:p>
        </p:txBody>
      </p:sp>
      <p:sp>
        <p:nvSpPr>
          <p:cNvPr id="567" name="Shape 567"/>
          <p:cNvSpPr txBox="1">
            <a:spLocks noGrp="1"/>
          </p:cNvSpPr>
          <p:nvPr>
            <p:ph type="body" idx="1"/>
          </p:nvPr>
        </p:nvSpPr>
        <p:spPr>
          <a:xfrm>
            <a:off x="457200" y="2650561"/>
            <a:ext cx="4143000" cy="34755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34AD91"/>
              </a:buClr>
              <a:buSzPct val="100000"/>
              <a:buFont typeface="Noto Sans Symbols"/>
              <a:buNone/>
            </a:pPr>
            <a:endParaRPr sz="3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spcBef>
                <a:spcPts val="640"/>
              </a:spcBef>
              <a:spcAft>
                <a:spcPts val="0"/>
              </a:spcAft>
              <a:buClr>
                <a:srgbClr val="34AD91"/>
              </a:buClr>
              <a:buSzPct val="100000"/>
              <a:buFont typeface="Noto Sans Symbols"/>
              <a:buChar char="▪"/>
            </a:pPr>
            <a:r>
              <a:rPr lang="en" sz="2800" b="1" i="0" u="none" strike="noStrike" cap="none" dirty="0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  <a:sym typeface="Arial"/>
              </a:rPr>
              <a:t>Submit</a:t>
            </a:r>
            <a:r>
              <a:rPr lang="en" sz="2800" b="0" i="0" u="none" strike="noStrike" cap="none" dirty="0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  <a:sym typeface="Arial"/>
              </a:rPr>
              <a:t> a Job to a remote</a:t>
            </a:r>
            <a:r>
              <a:rPr lang="en" sz="2800" dirty="0">
                <a:latin typeface="Avenir Next" charset="0"/>
                <a:ea typeface="Avenir Next" charset="0"/>
                <a:cs typeface="Avenir Next" charset="0"/>
              </a:rPr>
              <a:t>ly running </a:t>
            </a:r>
            <a:r>
              <a:rPr lang="en" sz="2800" dirty="0" smtClean="0">
                <a:latin typeface="Avenir Next" charset="0"/>
                <a:ea typeface="Avenir Next" charset="0"/>
                <a:cs typeface="Avenir Next" charset="0"/>
              </a:rPr>
              <a:t>cluster</a:t>
            </a:r>
            <a:endParaRPr lang="en-US" sz="2800" dirty="0" smtClean="0">
              <a:latin typeface="Avenir Next" charset="0"/>
              <a:ea typeface="Avenir Next" charset="0"/>
              <a:cs typeface="Avenir Next" charset="0"/>
            </a:endParaRPr>
          </a:p>
          <a:p>
            <a:pPr marL="342900" marR="0" lvl="0" indent="-342900" algn="l" rtl="0">
              <a:spcBef>
                <a:spcPts val="640"/>
              </a:spcBef>
              <a:spcAft>
                <a:spcPts val="0"/>
              </a:spcAft>
              <a:buClr>
                <a:srgbClr val="34AD91"/>
              </a:buClr>
              <a:buSzPct val="100000"/>
              <a:buFont typeface="Noto Sans Symbols"/>
              <a:buChar char="▪"/>
            </a:pPr>
            <a:endParaRPr lang="en" sz="2800" dirty="0">
              <a:latin typeface="Avenir Next" charset="0"/>
              <a:ea typeface="Avenir Next" charset="0"/>
              <a:cs typeface="Avenir Next" charset="0"/>
            </a:endParaRPr>
          </a:p>
          <a:p>
            <a:pPr marL="342900" marR="0" lvl="0" indent="-342900" algn="l" rtl="0">
              <a:spcBef>
                <a:spcPts val="640"/>
              </a:spcBef>
              <a:buClr>
                <a:srgbClr val="34AD91"/>
              </a:buClr>
              <a:buSzPct val="100000"/>
              <a:buFont typeface="Noto Sans Symbols"/>
              <a:buChar char="▪"/>
            </a:pPr>
            <a:r>
              <a:rPr lang="en" sz="2800" b="1" i="0" u="none" strike="noStrike" cap="none" dirty="0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  <a:sym typeface="Arial"/>
              </a:rPr>
              <a:t>Monitor</a:t>
            </a:r>
            <a:r>
              <a:rPr lang="en" sz="2800" b="0" i="0" u="none" strike="noStrike" cap="none" dirty="0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  <a:sym typeface="Arial"/>
              </a:rPr>
              <a:t> the status of a job</a:t>
            </a:r>
          </a:p>
        </p:txBody>
      </p:sp>
      <p:sp>
        <p:nvSpPr>
          <p:cNvPr id="568" name="Shape 56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24</a:t>
            </a:fld>
            <a:endParaRPr lang="en" sz="120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69" name="Shape 569"/>
          <p:cNvGrpSpPr/>
          <p:nvPr/>
        </p:nvGrpSpPr>
        <p:grpSpPr>
          <a:xfrm>
            <a:off x="1573225" y="1745049"/>
            <a:ext cx="1528591" cy="1017434"/>
            <a:chOff x="3373667" y="1260828"/>
            <a:chExt cx="1528591" cy="1017434"/>
          </a:xfrm>
        </p:grpSpPr>
        <p:sp>
          <p:nvSpPr>
            <p:cNvPr id="570" name="Shape 570"/>
            <p:cNvSpPr/>
            <p:nvPr/>
          </p:nvSpPr>
          <p:spPr>
            <a:xfrm>
              <a:off x="3892423" y="1260828"/>
              <a:ext cx="1009834" cy="621565"/>
            </a:xfrm>
            <a:prstGeom prst="rect">
              <a:avLst/>
            </a:prstGeom>
            <a:solidFill>
              <a:srgbClr val="33AD90"/>
            </a:solidFill>
            <a:ln w="9525" cap="flat" cmpd="sng">
              <a:solidFill>
                <a:srgbClr val="4A7DBA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9999" dist="23000" dir="5400000" rotWithShape="0">
                <a:srgbClr val="000000">
                  <a:alpha val="34901"/>
                </a:srgbClr>
              </a:outerShdw>
            </a:effectLst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571" name="Shape 571" descr="C:\Users\warneke\AppData\Local\Microsoft\Windows\Temporary Internet Files\Content.IE5\X8LGV7F5\MCj04348450000[1]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flipH="1">
              <a:off x="3373667" y="1558182"/>
              <a:ext cx="843957" cy="72008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72" name="Shape 572"/>
            <p:cNvSpPr txBox="1"/>
            <p:nvPr/>
          </p:nvSpPr>
          <p:spPr>
            <a:xfrm>
              <a:off x="4045932" y="1389432"/>
              <a:ext cx="727144" cy="369332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"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Client</a:t>
              </a:r>
            </a:p>
          </p:txBody>
        </p:sp>
      </p:grpSp>
      <p:grpSp>
        <p:nvGrpSpPr>
          <p:cNvPr id="573" name="Shape 573"/>
          <p:cNvGrpSpPr/>
          <p:nvPr/>
        </p:nvGrpSpPr>
        <p:grpSpPr>
          <a:xfrm>
            <a:off x="5372945" y="1389431"/>
            <a:ext cx="3313853" cy="5041491"/>
            <a:chOff x="5202800" y="1084671"/>
            <a:chExt cx="3313853" cy="5041491"/>
          </a:xfrm>
        </p:grpSpPr>
        <p:sp>
          <p:nvSpPr>
            <p:cNvPr id="574" name="Shape 574"/>
            <p:cNvSpPr/>
            <p:nvPr/>
          </p:nvSpPr>
          <p:spPr>
            <a:xfrm>
              <a:off x="5202800" y="1084671"/>
              <a:ext cx="3313853" cy="5041491"/>
            </a:xfrm>
            <a:prstGeom prst="rect">
              <a:avLst/>
            </a:prstGeom>
            <a:solidFill>
              <a:srgbClr val="33AD90"/>
            </a:solidFill>
            <a:ln w="9525" cap="flat" cmpd="sng">
              <a:solidFill>
                <a:srgbClr val="4A7DBA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9999" dist="23000" dir="5400000" rotWithShape="0">
                <a:srgbClr val="000000">
                  <a:alpha val="34901"/>
                </a:srgbClr>
              </a:outerShdw>
            </a:effectLst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5" name="Shape 575"/>
            <p:cNvSpPr/>
            <p:nvPr/>
          </p:nvSpPr>
          <p:spPr>
            <a:xfrm>
              <a:off x="6228153" y="1222041"/>
              <a:ext cx="1470180" cy="888054"/>
            </a:xfrm>
            <a:prstGeom prst="rect">
              <a:avLst/>
            </a:prstGeom>
            <a:solidFill>
              <a:srgbClr val="33AD90"/>
            </a:solidFill>
            <a:ln w="9525" cap="flat" cmpd="sng">
              <a:solidFill>
                <a:srgbClr val="4A7DBA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9999" dist="23000" dir="5400000" rotWithShape="0">
                <a:srgbClr val="000000">
                  <a:alpha val="34901"/>
                </a:srgbClr>
              </a:outerShdw>
            </a:effectLst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Job Manager</a:t>
              </a:r>
            </a:p>
          </p:txBody>
        </p:sp>
        <p:sp>
          <p:nvSpPr>
            <p:cNvPr id="576" name="Shape 576"/>
            <p:cNvSpPr txBox="1"/>
            <p:nvPr/>
          </p:nvSpPr>
          <p:spPr>
            <a:xfrm>
              <a:off x="6466735" y="5593701"/>
              <a:ext cx="1065014" cy="461664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" sz="2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Cluster</a:t>
              </a:r>
            </a:p>
          </p:txBody>
        </p:sp>
        <p:grpSp>
          <p:nvGrpSpPr>
            <p:cNvPr id="577" name="Shape 577"/>
            <p:cNvGrpSpPr/>
            <p:nvPr/>
          </p:nvGrpSpPr>
          <p:grpSpPr>
            <a:xfrm>
              <a:off x="5378712" y="4171554"/>
              <a:ext cx="1351831" cy="1411072"/>
              <a:chOff x="5343188" y="3469955"/>
              <a:chExt cx="1351831" cy="1411072"/>
            </a:xfrm>
          </p:grpSpPr>
          <p:sp>
            <p:nvSpPr>
              <p:cNvPr id="578" name="Shape 578"/>
              <p:cNvSpPr/>
              <p:nvPr/>
            </p:nvSpPr>
            <p:spPr>
              <a:xfrm>
                <a:off x="5647964" y="3469955"/>
                <a:ext cx="1047055" cy="958326"/>
              </a:xfrm>
              <a:prstGeom prst="rect">
                <a:avLst/>
              </a:prstGeom>
              <a:solidFill>
                <a:srgbClr val="33AD90"/>
              </a:solidFill>
              <a:ln w="9525" cap="flat" cmpd="sng">
                <a:solidFill>
                  <a:srgbClr val="4A7DBA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39999" dist="23000" dir="5400000" rotWithShape="0">
                  <a:srgbClr val="000000">
                    <a:alpha val="34901"/>
                  </a:srgbClr>
                </a:outerShdw>
              </a:effectLst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SzPct val="25000"/>
                  <a:buNone/>
                </a:pPr>
                <a:r>
                  <a:rPr lang="en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Task Manager</a:t>
                </a:r>
              </a:p>
            </p:txBody>
          </p:sp>
          <p:pic>
            <p:nvPicPr>
              <p:cNvPr id="579" name="Shape 579" descr="C:\Users\warneke\AppData\Local\Microsoft\Windows\Temporary Internet Files\Content.IE5\X8LGV7F5\MCj04348450000[1].png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 flipH="1">
                <a:off x="5343188" y="4160948"/>
                <a:ext cx="843957" cy="72008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80" name="Shape 580"/>
            <p:cNvGrpSpPr/>
            <p:nvPr/>
          </p:nvGrpSpPr>
          <p:grpSpPr>
            <a:xfrm>
              <a:off x="5378712" y="2619802"/>
              <a:ext cx="1351831" cy="1411072"/>
              <a:chOff x="5343188" y="3469955"/>
              <a:chExt cx="1351831" cy="1411072"/>
            </a:xfrm>
          </p:grpSpPr>
          <p:sp>
            <p:nvSpPr>
              <p:cNvPr id="581" name="Shape 581"/>
              <p:cNvSpPr/>
              <p:nvPr/>
            </p:nvSpPr>
            <p:spPr>
              <a:xfrm>
                <a:off x="5647964" y="3469955"/>
                <a:ext cx="1047055" cy="958326"/>
              </a:xfrm>
              <a:prstGeom prst="rect">
                <a:avLst/>
              </a:prstGeom>
              <a:solidFill>
                <a:srgbClr val="33AD90"/>
              </a:solidFill>
              <a:ln w="9525" cap="flat" cmpd="sng">
                <a:solidFill>
                  <a:srgbClr val="4A7DBA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39999" dist="23000" dir="5400000" rotWithShape="0">
                  <a:srgbClr val="000000">
                    <a:alpha val="34901"/>
                  </a:srgbClr>
                </a:outerShdw>
              </a:effectLst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SzPct val="25000"/>
                  <a:buNone/>
                </a:pPr>
                <a:r>
                  <a:rPr lang="en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Task Manager</a:t>
                </a:r>
              </a:p>
            </p:txBody>
          </p:sp>
          <p:pic>
            <p:nvPicPr>
              <p:cNvPr id="582" name="Shape 582" descr="C:\Users\warneke\AppData\Local\Microsoft\Windows\Temporary Internet Files\Content.IE5\X8LGV7F5\MCj04348450000[1].png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 flipH="1">
                <a:off x="5343188" y="4160948"/>
                <a:ext cx="843957" cy="72008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83" name="Shape 583"/>
            <p:cNvGrpSpPr/>
            <p:nvPr/>
          </p:nvGrpSpPr>
          <p:grpSpPr>
            <a:xfrm>
              <a:off x="6821013" y="2619802"/>
              <a:ext cx="1351831" cy="1411072"/>
              <a:chOff x="5343188" y="3469955"/>
              <a:chExt cx="1351831" cy="1411072"/>
            </a:xfrm>
          </p:grpSpPr>
          <p:sp>
            <p:nvSpPr>
              <p:cNvPr id="584" name="Shape 584"/>
              <p:cNvSpPr/>
              <p:nvPr/>
            </p:nvSpPr>
            <p:spPr>
              <a:xfrm>
                <a:off x="5647964" y="3469955"/>
                <a:ext cx="1047055" cy="958326"/>
              </a:xfrm>
              <a:prstGeom prst="rect">
                <a:avLst/>
              </a:prstGeom>
              <a:solidFill>
                <a:srgbClr val="33AD90"/>
              </a:solidFill>
              <a:ln w="9525" cap="flat" cmpd="sng">
                <a:solidFill>
                  <a:srgbClr val="4A7DBA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39999" dist="23000" dir="5400000" rotWithShape="0">
                  <a:srgbClr val="000000">
                    <a:alpha val="34901"/>
                  </a:srgbClr>
                </a:outerShdw>
              </a:effectLst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SzPct val="25000"/>
                  <a:buNone/>
                </a:pPr>
                <a:r>
                  <a:rPr lang="en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Task Manager</a:t>
                </a:r>
              </a:p>
            </p:txBody>
          </p:sp>
          <p:pic>
            <p:nvPicPr>
              <p:cNvPr id="585" name="Shape 585" descr="C:\Users\warneke\AppData\Local\Microsoft\Windows\Temporary Internet Files\Content.IE5\X8LGV7F5\MCj04348450000[1].png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 flipH="1">
                <a:off x="5343188" y="4160948"/>
                <a:ext cx="843957" cy="72008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86" name="Shape 586"/>
            <p:cNvGrpSpPr/>
            <p:nvPr/>
          </p:nvGrpSpPr>
          <p:grpSpPr>
            <a:xfrm>
              <a:off x="6821013" y="4171554"/>
              <a:ext cx="1351831" cy="1411072"/>
              <a:chOff x="5343188" y="3469955"/>
              <a:chExt cx="1351831" cy="1411072"/>
            </a:xfrm>
          </p:grpSpPr>
          <p:sp>
            <p:nvSpPr>
              <p:cNvPr id="587" name="Shape 587"/>
              <p:cNvSpPr/>
              <p:nvPr/>
            </p:nvSpPr>
            <p:spPr>
              <a:xfrm>
                <a:off x="5647964" y="3469955"/>
                <a:ext cx="1047055" cy="958326"/>
              </a:xfrm>
              <a:prstGeom prst="rect">
                <a:avLst/>
              </a:prstGeom>
              <a:solidFill>
                <a:srgbClr val="33AD90"/>
              </a:solidFill>
              <a:ln w="9525" cap="flat" cmpd="sng">
                <a:solidFill>
                  <a:srgbClr val="4A7DBA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39999" dist="23000" dir="5400000" rotWithShape="0">
                  <a:srgbClr val="000000">
                    <a:alpha val="34901"/>
                  </a:srgbClr>
                </a:outerShdw>
              </a:effectLst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SzPct val="25000"/>
                  <a:buNone/>
                </a:pPr>
                <a:r>
                  <a:rPr lang="en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Task Manager</a:t>
                </a:r>
              </a:p>
            </p:txBody>
          </p:sp>
          <p:pic>
            <p:nvPicPr>
              <p:cNvPr id="588" name="Shape 588" descr="C:\Users\warneke\AppData\Local\Microsoft\Windows\Temporary Internet Files\Content.IE5\X8LGV7F5\MCj04348450000[1].png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 flipH="1">
                <a:off x="5343188" y="4160948"/>
                <a:ext cx="843957" cy="72008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589" name="Shape 589" descr="C:\Users\warneke\AppData\Local\Microsoft\Windows\Temporary Internet Files\Content.IE5\X8LGV7F5\MCj04348450000[1]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flipH="1">
              <a:off x="5806174" y="1750056"/>
              <a:ext cx="843957" cy="72008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90" name="Shape 590"/>
          <p:cNvGrpSpPr/>
          <p:nvPr/>
        </p:nvGrpSpPr>
        <p:grpSpPr>
          <a:xfrm>
            <a:off x="3301966" y="2075538"/>
            <a:ext cx="2552190" cy="369332"/>
            <a:chOff x="3060849" y="1906799"/>
            <a:chExt cx="3049212" cy="369332"/>
          </a:xfrm>
        </p:grpSpPr>
        <p:cxnSp>
          <p:nvCxnSpPr>
            <p:cNvPr id="591" name="Shape 591"/>
            <p:cNvCxnSpPr/>
            <p:nvPr/>
          </p:nvCxnSpPr>
          <p:spPr>
            <a:xfrm>
              <a:off x="3060849" y="1906800"/>
              <a:ext cx="3049212" cy="0"/>
            </a:xfrm>
            <a:prstGeom prst="straightConnector1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stealth" w="lg" len="lg"/>
            </a:ln>
            <a:effectLst>
              <a:outerShdw blurRad="39999" dist="20000" dir="5400000" rotWithShape="0">
                <a:srgbClr val="000000">
                  <a:alpha val="37647"/>
                </a:srgbClr>
              </a:outerShdw>
            </a:effectLst>
          </p:spPr>
        </p:cxnSp>
        <p:sp>
          <p:nvSpPr>
            <p:cNvPr id="592" name="Shape 592"/>
            <p:cNvSpPr txBox="1"/>
            <p:nvPr/>
          </p:nvSpPr>
          <p:spPr>
            <a:xfrm>
              <a:off x="3830701" y="1906799"/>
              <a:ext cx="1198389" cy="369332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Submit job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6" name="Shape 646" descr="hadoop-logo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62064" y="6284516"/>
            <a:ext cx="1750799" cy="414300"/>
          </a:xfrm>
          <a:prstGeom prst="rect">
            <a:avLst/>
          </a:prstGeom>
          <a:noFill/>
          <a:ln>
            <a:noFill/>
          </a:ln>
        </p:spPr>
      </p:pic>
      <p:sp>
        <p:nvSpPr>
          <p:cNvPr id="647" name="Shape 647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7474800" cy="8985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"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YARN</a:t>
            </a:r>
            <a:r>
              <a:rPr lang="en"/>
              <a:t> Job Mode</a:t>
            </a:r>
            <a:r>
              <a:rPr lang="en"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</a:p>
        </p:txBody>
      </p:sp>
      <p:sp>
        <p:nvSpPr>
          <p:cNvPr id="648" name="Shape 648"/>
          <p:cNvSpPr txBox="1">
            <a:spLocks noGrp="1"/>
          </p:cNvSpPr>
          <p:nvPr>
            <p:ph type="body" idx="1"/>
          </p:nvPr>
        </p:nvSpPr>
        <p:spPr>
          <a:xfrm>
            <a:off x="457200" y="1474375"/>
            <a:ext cx="4289700" cy="28118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640"/>
              </a:spcBef>
              <a:spcAft>
                <a:spcPts val="0"/>
              </a:spcAft>
              <a:buClr>
                <a:srgbClr val="34AD91"/>
              </a:buClr>
              <a:buSzPct val="100000"/>
              <a:buFont typeface="Noto Sans Symbols"/>
              <a:buChar char="▪"/>
            </a:pPr>
            <a:r>
              <a:rPr lang="en" sz="2800" dirty="0">
                <a:latin typeface="Avenir Next" charset="0"/>
                <a:ea typeface="Avenir Next" charset="0"/>
                <a:cs typeface="Avenir Next" charset="0"/>
              </a:rPr>
              <a:t>Brings up a Flink cluster in YARN to run a single job</a:t>
            </a:r>
          </a:p>
          <a:p>
            <a:pPr marL="342900" marR="0" lvl="0" indent="-342900" algn="l" rtl="0">
              <a:spcBef>
                <a:spcPts val="640"/>
              </a:spcBef>
              <a:buClr>
                <a:srgbClr val="34AD91"/>
              </a:buClr>
              <a:buSzPct val="100000"/>
              <a:buFont typeface="Noto Sans Symbols"/>
              <a:buChar char="▪"/>
            </a:pPr>
            <a:endParaRPr lang="en-US" sz="2800" dirty="0" smtClean="0">
              <a:latin typeface="Avenir Next" charset="0"/>
              <a:ea typeface="Avenir Next" charset="0"/>
              <a:cs typeface="Avenir Next" charset="0"/>
            </a:endParaRPr>
          </a:p>
          <a:p>
            <a:pPr marL="342900" marR="0" lvl="0" indent="-342900" algn="l" rtl="0">
              <a:spcBef>
                <a:spcPts val="640"/>
              </a:spcBef>
              <a:buClr>
                <a:srgbClr val="34AD91"/>
              </a:buClr>
              <a:buSzPct val="100000"/>
              <a:buFont typeface="Noto Sans Symbols"/>
              <a:buChar char="▪"/>
            </a:pPr>
            <a:r>
              <a:rPr lang="en" sz="2800" dirty="0" smtClean="0">
                <a:latin typeface="Avenir Next" charset="0"/>
                <a:ea typeface="Avenir Next" charset="0"/>
                <a:cs typeface="Avenir Next" charset="0"/>
              </a:rPr>
              <a:t>Better </a:t>
            </a:r>
            <a:r>
              <a:rPr lang="en" sz="2800" dirty="0">
                <a:latin typeface="Avenir Next" charset="0"/>
                <a:ea typeface="Avenir Next" charset="0"/>
                <a:cs typeface="Avenir Next" charset="0"/>
              </a:rPr>
              <a:t>isolation than session mode</a:t>
            </a:r>
          </a:p>
        </p:txBody>
      </p:sp>
      <p:sp>
        <p:nvSpPr>
          <p:cNvPr id="649" name="Shape 64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25</a:t>
            </a:fld>
            <a:endParaRPr lang="en" sz="120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50" name="Shape 650"/>
          <p:cNvGrpSpPr/>
          <p:nvPr/>
        </p:nvGrpSpPr>
        <p:grpSpPr>
          <a:xfrm>
            <a:off x="2071325" y="5254157"/>
            <a:ext cx="1576808" cy="1058948"/>
            <a:chOff x="3325548" y="1232986"/>
            <a:chExt cx="1576808" cy="1058948"/>
          </a:xfrm>
        </p:grpSpPr>
        <p:sp>
          <p:nvSpPr>
            <p:cNvPr id="651" name="Shape 651"/>
            <p:cNvSpPr/>
            <p:nvPr/>
          </p:nvSpPr>
          <p:spPr>
            <a:xfrm>
              <a:off x="3879057" y="1232986"/>
              <a:ext cx="1023300" cy="699000"/>
            </a:xfrm>
            <a:prstGeom prst="rect">
              <a:avLst/>
            </a:prstGeom>
            <a:solidFill>
              <a:srgbClr val="33AD90"/>
            </a:solidFill>
            <a:ln w="9525" cap="flat" cmpd="sng">
              <a:solidFill>
                <a:srgbClr val="4A7DBA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9999" dist="23000" dir="5400000" rotWithShape="0">
                <a:srgbClr val="000000">
                  <a:alpha val="34900"/>
                </a:srgbClr>
              </a:outerShdw>
            </a:effectLst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652" name="Shape 652" descr="C:\Users\warneke\AppData\Local\Microsoft\Windows\Temporary Internet Files\Content.IE5\X8LGV7F5\MCj04348450000[1].png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 flipH="1">
              <a:off x="3325548" y="1571934"/>
              <a:ext cx="843900" cy="72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53" name="Shape 653"/>
            <p:cNvSpPr txBox="1"/>
            <p:nvPr/>
          </p:nvSpPr>
          <p:spPr>
            <a:xfrm>
              <a:off x="4045932" y="1389432"/>
              <a:ext cx="7272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"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Client</a:t>
              </a:r>
            </a:p>
          </p:txBody>
        </p:sp>
      </p:grpSp>
      <p:sp>
        <p:nvSpPr>
          <p:cNvPr id="654" name="Shape 654"/>
          <p:cNvSpPr/>
          <p:nvPr/>
        </p:nvSpPr>
        <p:spPr>
          <a:xfrm>
            <a:off x="4822386" y="1391301"/>
            <a:ext cx="3864600" cy="4876800"/>
          </a:xfrm>
          <a:prstGeom prst="rect">
            <a:avLst/>
          </a:prstGeom>
          <a:gradFill>
            <a:gsLst>
              <a:gs pos="0">
                <a:srgbClr val="FFC44F"/>
              </a:gs>
              <a:gs pos="75000">
                <a:srgbClr val="FFC44F"/>
              </a:gs>
              <a:gs pos="100000">
                <a:srgbClr val="FFFFFF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rgbClr val="4A7DBA"/>
            </a:solidFill>
            <a:prstDash val="solid"/>
            <a:round/>
            <a:headEnd type="none" w="med" len="med"/>
            <a:tailEnd type="none" w="med" len="med"/>
          </a:ln>
          <a:effectLst>
            <a:outerShdw blurRad="39999" dist="23000" dir="5400000" rotWithShape="0">
              <a:srgbClr val="000000">
                <a:alpha val="34900"/>
              </a:srgbClr>
            </a:outerShdw>
          </a:effectLst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55" name="Shape 655"/>
          <p:cNvGrpSpPr/>
          <p:nvPr/>
        </p:nvGrpSpPr>
        <p:grpSpPr>
          <a:xfrm>
            <a:off x="4822653" y="2673836"/>
            <a:ext cx="1860827" cy="1506850"/>
            <a:chOff x="4692733" y="2889171"/>
            <a:chExt cx="1860827" cy="1506850"/>
          </a:xfrm>
        </p:grpSpPr>
        <p:grpSp>
          <p:nvGrpSpPr>
            <p:cNvPr id="656" name="Shape 656"/>
            <p:cNvGrpSpPr/>
            <p:nvPr/>
          </p:nvGrpSpPr>
          <p:grpSpPr>
            <a:xfrm>
              <a:off x="4692733" y="2889171"/>
              <a:ext cx="1860827" cy="1506850"/>
              <a:chOff x="5576107" y="1909316"/>
              <a:chExt cx="2710206" cy="2363316"/>
            </a:xfrm>
          </p:grpSpPr>
          <p:grpSp>
            <p:nvGrpSpPr>
              <p:cNvPr id="657" name="Shape 657"/>
              <p:cNvGrpSpPr/>
              <p:nvPr/>
            </p:nvGrpSpPr>
            <p:grpSpPr>
              <a:xfrm>
                <a:off x="5576107" y="1909316"/>
                <a:ext cx="2710206" cy="2363316"/>
                <a:chOff x="5576107" y="1909316"/>
                <a:chExt cx="2710206" cy="2363316"/>
              </a:xfrm>
            </p:grpSpPr>
            <p:sp>
              <p:nvSpPr>
                <p:cNvPr id="658" name="Shape 658"/>
                <p:cNvSpPr/>
                <p:nvPr/>
              </p:nvSpPr>
              <p:spPr>
                <a:xfrm>
                  <a:off x="6039014" y="1909316"/>
                  <a:ext cx="2247300" cy="2003399"/>
                </a:xfrm>
                <a:prstGeom prst="rect">
                  <a:avLst/>
                </a:prstGeom>
                <a:solidFill>
                  <a:srgbClr val="FFC44F"/>
                </a:solidFill>
                <a:ln w="9525" cap="flat" cmpd="sng">
                  <a:solidFill>
                    <a:srgbClr val="4A7DBA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39999" dist="23000" dir="5400000" rotWithShape="0">
                    <a:srgbClr val="000000">
                      <a:alpha val="34900"/>
                    </a:srgbClr>
                  </a:outerShdw>
                </a:effectLst>
              </p:spPr>
              <p:txBody>
                <a:bodyPr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buNone/>
                  </a:pPr>
                  <a:endParaRPr sz="2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pic>
              <p:nvPicPr>
                <p:cNvPr id="659" name="Shape 659" descr="C:\Users\warneke\AppData\Local\Microsoft\Windows\Temporary Internet Files\Content.IE5\X8LGV7F5\MCj04348450000[1].png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/>
                <a:stretch/>
              </p:blipFill>
              <p:spPr>
                <a:xfrm flipH="1">
                  <a:off x="5576107" y="3552632"/>
                  <a:ext cx="843900" cy="7200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sp>
            <p:nvSpPr>
              <p:cNvPr id="660" name="Shape 660"/>
              <p:cNvSpPr txBox="1"/>
              <p:nvPr/>
            </p:nvSpPr>
            <p:spPr>
              <a:xfrm>
                <a:off x="6268828" y="1990559"/>
                <a:ext cx="1907400" cy="48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SzPct val="25000"/>
                  <a:buNone/>
                </a:pPr>
                <a:r>
                  <a:rPr lang="en" sz="1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Node Manager</a:t>
                </a:r>
              </a:p>
            </p:txBody>
          </p:sp>
        </p:grpSp>
        <p:sp>
          <p:nvSpPr>
            <p:cNvPr id="661" name="Shape 661"/>
            <p:cNvSpPr/>
            <p:nvPr/>
          </p:nvSpPr>
          <p:spPr>
            <a:xfrm>
              <a:off x="5203623" y="3360571"/>
              <a:ext cx="1179000" cy="576300"/>
            </a:xfrm>
            <a:prstGeom prst="rect">
              <a:avLst/>
            </a:prstGeom>
            <a:solidFill>
              <a:srgbClr val="33AD90"/>
            </a:solidFill>
            <a:ln w="9525" cap="flat" cmpd="sng">
              <a:solidFill>
                <a:srgbClr val="4A7DBA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9999" dist="23000" dir="5400000" rotWithShape="0">
                <a:srgbClr val="000000">
                  <a:alpha val="34900"/>
                </a:srgbClr>
              </a:outerShdw>
            </a:effectLst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Job Manager</a:t>
              </a:r>
            </a:p>
          </p:txBody>
        </p:sp>
      </p:grpSp>
      <p:sp>
        <p:nvSpPr>
          <p:cNvPr id="662" name="Shape 662"/>
          <p:cNvSpPr txBox="1"/>
          <p:nvPr/>
        </p:nvSpPr>
        <p:spPr>
          <a:xfrm>
            <a:off x="5937482" y="5850422"/>
            <a:ext cx="1828500" cy="461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YARN Cluster</a:t>
            </a:r>
          </a:p>
        </p:txBody>
      </p:sp>
      <p:grpSp>
        <p:nvGrpSpPr>
          <p:cNvPr id="663" name="Shape 663"/>
          <p:cNvGrpSpPr/>
          <p:nvPr/>
        </p:nvGrpSpPr>
        <p:grpSpPr>
          <a:xfrm>
            <a:off x="5203737" y="1589267"/>
            <a:ext cx="2699108" cy="1027971"/>
            <a:chOff x="5515505" y="1909316"/>
            <a:chExt cx="2699108" cy="1027971"/>
          </a:xfrm>
        </p:grpSpPr>
        <p:grpSp>
          <p:nvGrpSpPr>
            <p:cNvPr id="664" name="Shape 664"/>
            <p:cNvGrpSpPr/>
            <p:nvPr/>
          </p:nvGrpSpPr>
          <p:grpSpPr>
            <a:xfrm>
              <a:off x="5515505" y="1909316"/>
              <a:ext cx="2699108" cy="1027971"/>
              <a:chOff x="5515505" y="1909316"/>
              <a:chExt cx="2699108" cy="1027971"/>
            </a:xfrm>
          </p:grpSpPr>
          <p:sp>
            <p:nvSpPr>
              <p:cNvPr id="665" name="Shape 665"/>
              <p:cNvSpPr/>
              <p:nvPr/>
            </p:nvSpPr>
            <p:spPr>
              <a:xfrm>
                <a:off x="6039014" y="1909316"/>
                <a:ext cx="2175600" cy="586200"/>
              </a:xfrm>
              <a:prstGeom prst="rect">
                <a:avLst/>
              </a:prstGeom>
              <a:solidFill>
                <a:srgbClr val="FFC44F"/>
              </a:solidFill>
              <a:ln w="9525" cap="flat" cmpd="sng">
                <a:solidFill>
                  <a:srgbClr val="4A7DBA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39999" dist="23000" dir="5400000" rotWithShape="0">
                  <a:srgbClr val="000000">
                    <a:alpha val="34900"/>
                  </a:srgbClr>
                </a:outerShdw>
              </a:effectLst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None/>
                </a:pPr>
                <a:endParaRPr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666" name="Shape 666" descr="C:\Users\warneke\AppData\Local\Microsoft\Windows\Temporary Internet Files\Content.IE5\X8LGV7F5\MCj04348450000[1].png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 flipH="1">
                <a:off x="5515505" y="2217288"/>
                <a:ext cx="843900" cy="720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667" name="Shape 667"/>
            <p:cNvSpPr txBox="1"/>
            <p:nvPr/>
          </p:nvSpPr>
          <p:spPr>
            <a:xfrm>
              <a:off x="6157671" y="1990558"/>
              <a:ext cx="19470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Resource Manager</a:t>
              </a:r>
            </a:p>
          </p:txBody>
        </p:sp>
      </p:grpSp>
      <p:grpSp>
        <p:nvGrpSpPr>
          <p:cNvPr id="668" name="Shape 668"/>
          <p:cNvGrpSpPr/>
          <p:nvPr/>
        </p:nvGrpSpPr>
        <p:grpSpPr>
          <a:xfrm>
            <a:off x="4747190" y="4343724"/>
            <a:ext cx="1860828" cy="1506850"/>
            <a:chOff x="4692732" y="2889171"/>
            <a:chExt cx="1860828" cy="1506850"/>
          </a:xfrm>
        </p:grpSpPr>
        <p:grpSp>
          <p:nvGrpSpPr>
            <p:cNvPr id="669" name="Shape 669"/>
            <p:cNvGrpSpPr/>
            <p:nvPr/>
          </p:nvGrpSpPr>
          <p:grpSpPr>
            <a:xfrm>
              <a:off x="4692732" y="2889171"/>
              <a:ext cx="1860828" cy="1506850"/>
              <a:chOff x="5576107" y="1909316"/>
              <a:chExt cx="2710207" cy="2363316"/>
            </a:xfrm>
          </p:grpSpPr>
          <p:grpSp>
            <p:nvGrpSpPr>
              <p:cNvPr id="670" name="Shape 670"/>
              <p:cNvGrpSpPr/>
              <p:nvPr/>
            </p:nvGrpSpPr>
            <p:grpSpPr>
              <a:xfrm>
                <a:off x="5576107" y="1909316"/>
                <a:ext cx="2710207" cy="2363316"/>
                <a:chOff x="5576107" y="1909316"/>
                <a:chExt cx="2710207" cy="2363316"/>
              </a:xfrm>
            </p:grpSpPr>
            <p:sp>
              <p:nvSpPr>
                <p:cNvPr id="671" name="Shape 671"/>
                <p:cNvSpPr/>
                <p:nvPr/>
              </p:nvSpPr>
              <p:spPr>
                <a:xfrm>
                  <a:off x="6039014" y="1909316"/>
                  <a:ext cx="2247300" cy="2003399"/>
                </a:xfrm>
                <a:prstGeom prst="rect">
                  <a:avLst/>
                </a:prstGeom>
                <a:solidFill>
                  <a:srgbClr val="FFC44F"/>
                </a:solidFill>
                <a:ln w="9525" cap="flat" cmpd="sng">
                  <a:solidFill>
                    <a:srgbClr val="4A7DBA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39999" dist="23000" dir="5400000" rotWithShape="0">
                    <a:srgbClr val="000000">
                      <a:alpha val="34900"/>
                    </a:srgbClr>
                  </a:outerShdw>
                </a:effectLst>
              </p:spPr>
              <p:txBody>
                <a:bodyPr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buNone/>
                  </a:pPr>
                  <a:endParaRPr sz="2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pic>
              <p:nvPicPr>
                <p:cNvPr id="672" name="Shape 672" descr="C:\Users\warneke\AppData\Local\Microsoft\Windows\Temporary Internet Files\Content.IE5\X8LGV7F5\MCj04348450000[1].png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/>
                <a:stretch/>
              </p:blipFill>
              <p:spPr>
                <a:xfrm flipH="1">
                  <a:off x="5576107" y="3552632"/>
                  <a:ext cx="843900" cy="7200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sp>
            <p:nvSpPr>
              <p:cNvPr id="673" name="Shape 673"/>
              <p:cNvSpPr txBox="1"/>
              <p:nvPr/>
            </p:nvSpPr>
            <p:spPr>
              <a:xfrm>
                <a:off x="6268828" y="1990559"/>
                <a:ext cx="1907400" cy="48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SzPct val="25000"/>
                  <a:buNone/>
                </a:pPr>
                <a:r>
                  <a:rPr lang="en" sz="1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Node Manager</a:t>
                </a:r>
              </a:p>
            </p:txBody>
          </p:sp>
        </p:grpSp>
        <p:sp>
          <p:nvSpPr>
            <p:cNvPr id="674" name="Shape 674"/>
            <p:cNvSpPr/>
            <p:nvPr/>
          </p:nvSpPr>
          <p:spPr>
            <a:xfrm>
              <a:off x="5203623" y="3360571"/>
              <a:ext cx="1179000" cy="576300"/>
            </a:xfrm>
            <a:prstGeom prst="rect">
              <a:avLst/>
            </a:prstGeom>
            <a:solidFill>
              <a:srgbClr val="33AD90"/>
            </a:solidFill>
            <a:ln w="9525" cap="flat" cmpd="sng">
              <a:solidFill>
                <a:srgbClr val="4A7DBA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9999" dist="23000" dir="5400000" rotWithShape="0">
                <a:srgbClr val="000000">
                  <a:alpha val="34900"/>
                </a:srgbClr>
              </a:outerShdw>
            </a:effectLst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Task Manager</a:t>
              </a:r>
            </a:p>
          </p:txBody>
        </p:sp>
      </p:grpSp>
      <p:grpSp>
        <p:nvGrpSpPr>
          <p:cNvPr id="675" name="Shape 675"/>
          <p:cNvGrpSpPr/>
          <p:nvPr/>
        </p:nvGrpSpPr>
        <p:grpSpPr>
          <a:xfrm>
            <a:off x="6634616" y="2673836"/>
            <a:ext cx="1860828" cy="1506850"/>
            <a:chOff x="4692732" y="2889171"/>
            <a:chExt cx="1860828" cy="1506850"/>
          </a:xfrm>
        </p:grpSpPr>
        <p:grpSp>
          <p:nvGrpSpPr>
            <p:cNvPr id="676" name="Shape 676"/>
            <p:cNvGrpSpPr/>
            <p:nvPr/>
          </p:nvGrpSpPr>
          <p:grpSpPr>
            <a:xfrm>
              <a:off x="4692732" y="2889171"/>
              <a:ext cx="1860828" cy="1506850"/>
              <a:chOff x="5576107" y="1909316"/>
              <a:chExt cx="2710207" cy="2363316"/>
            </a:xfrm>
          </p:grpSpPr>
          <p:grpSp>
            <p:nvGrpSpPr>
              <p:cNvPr id="677" name="Shape 677"/>
              <p:cNvGrpSpPr/>
              <p:nvPr/>
            </p:nvGrpSpPr>
            <p:grpSpPr>
              <a:xfrm>
                <a:off x="5576107" y="1909316"/>
                <a:ext cx="2710207" cy="2363316"/>
                <a:chOff x="5576107" y="1909316"/>
                <a:chExt cx="2710207" cy="2363316"/>
              </a:xfrm>
            </p:grpSpPr>
            <p:sp>
              <p:nvSpPr>
                <p:cNvPr id="678" name="Shape 678"/>
                <p:cNvSpPr/>
                <p:nvPr/>
              </p:nvSpPr>
              <p:spPr>
                <a:xfrm>
                  <a:off x="6039014" y="1909316"/>
                  <a:ext cx="2247300" cy="2003399"/>
                </a:xfrm>
                <a:prstGeom prst="rect">
                  <a:avLst/>
                </a:prstGeom>
                <a:solidFill>
                  <a:srgbClr val="FFC44F"/>
                </a:solidFill>
                <a:ln w="9525" cap="flat" cmpd="sng">
                  <a:solidFill>
                    <a:srgbClr val="4A7DBA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39999" dist="23000" dir="5400000" rotWithShape="0">
                    <a:srgbClr val="000000">
                      <a:alpha val="34900"/>
                    </a:srgbClr>
                  </a:outerShdw>
                </a:effectLst>
              </p:spPr>
              <p:txBody>
                <a:bodyPr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buNone/>
                  </a:pPr>
                  <a:endParaRPr sz="2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pic>
              <p:nvPicPr>
                <p:cNvPr id="679" name="Shape 679" descr="C:\Users\warneke\AppData\Local\Microsoft\Windows\Temporary Internet Files\Content.IE5\X8LGV7F5\MCj04348450000[1].png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/>
                <a:stretch/>
              </p:blipFill>
              <p:spPr>
                <a:xfrm flipH="1">
                  <a:off x="5576107" y="3552632"/>
                  <a:ext cx="843900" cy="7200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sp>
            <p:nvSpPr>
              <p:cNvPr id="680" name="Shape 680"/>
              <p:cNvSpPr txBox="1"/>
              <p:nvPr/>
            </p:nvSpPr>
            <p:spPr>
              <a:xfrm>
                <a:off x="6268828" y="1990559"/>
                <a:ext cx="1907400" cy="48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SzPct val="25000"/>
                  <a:buNone/>
                </a:pPr>
                <a:r>
                  <a:rPr lang="en" sz="1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Node Manager</a:t>
                </a:r>
              </a:p>
            </p:txBody>
          </p:sp>
        </p:grpSp>
        <p:sp>
          <p:nvSpPr>
            <p:cNvPr id="681" name="Shape 681"/>
            <p:cNvSpPr/>
            <p:nvPr/>
          </p:nvSpPr>
          <p:spPr>
            <a:xfrm>
              <a:off x="5203623" y="3360571"/>
              <a:ext cx="1179000" cy="576300"/>
            </a:xfrm>
            <a:prstGeom prst="rect">
              <a:avLst/>
            </a:prstGeom>
            <a:solidFill>
              <a:srgbClr val="33AD90"/>
            </a:solidFill>
            <a:ln w="9525" cap="flat" cmpd="sng">
              <a:solidFill>
                <a:srgbClr val="4A7DBA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9999" dist="23000" dir="5400000" rotWithShape="0">
                <a:srgbClr val="000000">
                  <a:alpha val="34900"/>
                </a:srgbClr>
              </a:outerShdw>
            </a:effectLst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Task Manager</a:t>
              </a:r>
            </a:p>
          </p:txBody>
        </p:sp>
      </p:grpSp>
      <p:grpSp>
        <p:nvGrpSpPr>
          <p:cNvPr id="682" name="Shape 682"/>
          <p:cNvGrpSpPr/>
          <p:nvPr/>
        </p:nvGrpSpPr>
        <p:grpSpPr>
          <a:xfrm>
            <a:off x="6634616" y="4391995"/>
            <a:ext cx="1860828" cy="1506850"/>
            <a:chOff x="4692732" y="2889171"/>
            <a:chExt cx="1860828" cy="1506850"/>
          </a:xfrm>
        </p:grpSpPr>
        <p:grpSp>
          <p:nvGrpSpPr>
            <p:cNvPr id="683" name="Shape 683"/>
            <p:cNvGrpSpPr/>
            <p:nvPr/>
          </p:nvGrpSpPr>
          <p:grpSpPr>
            <a:xfrm>
              <a:off x="4692732" y="2889171"/>
              <a:ext cx="1860828" cy="1506850"/>
              <a:chOff x="5576107" y="1909316"/>
              <a:chExt cx="2710207" cy="2363316"/>
            </a:xfrm>
          </p:grpSpPr>
          <p:grpSp>
            <p:nvGrpSpPr>
              <p:cNvPr id="684" name="Shape 684"/>
              <p:cNvGrpSpPr/>
              <p:nvPr/>
            </p:nvGrpSpPr>
            <p:grpSpPr>
              <a:xfrm>
                <a:off x="5576107" y="1909316"/>
                <a:ext cx="2710207" cy="2363316"/>
                <a:chOff x="5576107" y="1909316"/>
                <a:chExt cx="2710207" cy="2363316"/>
              </a:xfrm>
            </p:grpSpPr>
            <p:sp>
              <p:nvSpPr>
                <p:cNvPr id="685" name="Shape 685"/>
                <p:cNvSpPr/>
                <p:nvPr/>
              </p:nvSpPr>
              <p:spPr>
                <a:xfrm>
                  <a:off x="6039014" y="1909316"/>
                  <a:ext cx="2247300" cy="2003399"/>
                </a:xfrm>
                <a:prstGeom prst="rect">
                  <a:avLst/>
                </a:prstGeom>
                <a:solidFill>
                  <a:srgbClr val="FFC44F"/>
                </a:solidFill>
                <a:ln w="9525" cap="flat" cmpd="sng">
                  <a:solidFill>
                    <a:srgbClr val="4A7DBA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39999" dist="23000" dir="5400000" rotWithShape="0">
                    <a:srgbClr val="000000">
                      <a:alpha val="34900"/>
                    </a:srgbClr>
                  </a:outerShdw>
                </a:effectLst>
              </p:spPr>
              <p:txBody>
                <a:bodyPr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buNone/>
                  </a:pPr>
                  <a:endParaRPr sz="2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pic>
              <p:nvPicPr>
                <p:cNvPr id="686" name="Shape 686" descr="C:\Users\warneke\AppData\Local\Microsoft\Windows\Temporary Internet Files\Content.IE5\X8LGV7F5\MCj04348450000[1].png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/>
                <a:stretch/>
              </p:blipFill>
              <p:spPr>
                <a:xfrm flipH="1">
                  <a:off x="5576107" y="3552632"/>
                  <a:ext cx="843900" cy="7200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sp>
            <p:nvSpPr>
              <p:cNvPr id="687" name="Shape 687"/>
              <p:cNvSpPr txBox="1"/>
              <p:nvPr/>
            </p:nvSpPr>
            <p:spPr>
              <a:xfrm>
                <a:off x="6268828" y="1990559"/>
                <a:ext cx="1907400" cy="48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SzPct val="25000"/>
                  <a:buNone/>
                </a:pPr>
                <a:r>
                  <a:rPr lang="en" sz="1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Node Manager</a:t>
                </a:r>
              </a:p>
            </p:txBody>
          </p:sp>
        </p:grpSp>
        <p:sp>
          <p:nvSpPr>
            <p:cNvPr id="688" name="Shape 688"/>
            <p:cNvSpPr/>
            <p:nvPr/>
          </p:nvSpPr>
          <p:spPr>
            <a:xfrm>
              <a:off x="5203623" y="3360571"/>
              <a:ext cx="1179000" cy="576300"/>
            </a:xfrm>
            <a:prstGeom prst="rect">
              <a:avLst/>
            </a:prstGeom>
            <a:solidFill>
              <a:srgbClr val="92CCDC"/>
            </a:solidFill>
            <a:ln w="9525" cap="flat" cmpd="sng">
              <a:solidFill>
                <a:srgbClr val="4A7DBA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9999" dist="23000" dir="5400000" rotWithShape="0">
                <a:srgbClr val="000000">
                  <a:alpha val="34900"/>
                </a:srgbClr>
              </a:outerShdw>
            </a:effectLst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Other Application</a:t>
              </a:r>
            </a:p>
          </p:txBody>
        </p:sp>
      </p:grpSp>
      <p:cxnSp>
        <p:nvCxnSpPr>
          <p:cNvPr id="689" name="Shape 689"/>
          <p:cNvCxnSpPr/>
          <p:nvPr/>
        </p:nvCxnSpPr>
        <p:spPr>
          <a:xfrm rot="10800000" flipH="1">
            <a:off x="3518909" y="2279463"/>
            <a:ext cx="1814700" cy="2811900"/>
          </a:xfrm>
          <a:prstGeom prst="straightConnector1">
            <a:avLst/>
          </a:prstGeom>
          <a:noFill/>
          <a:ln w="25400" cap="flat" cmpd="sng">
            <a:solidFill>
              <a:schemeClr val="accent2"/>
            </a:solidFill>
            <a:prstDash val="solid"/>
            <a:round/>
            <a:headEnd type="none" w="med" len="med"/>
            <a:tailEnd type="stealth" w="lg" len="lg"/>
          </a:ln>
          <a:effectLst>
            <a:outerShdw blurRad="39999" dist="20000" dir="5400000" rotWithShape="0">
              <a:srgbClr val="000000">
                <a:alpha val="37650"/>
              </a:srgbClr>
            </a:outerShdw>
          </a:effectLst>
        </p:spPr>
      </p:cxnSp>
      <p:cxnSp>
        <p:nvCxnSpPr>
          <p:cNvPr id="690" name="Shape 690"/>
          <p:cNvCxnSpPr/>
          <p:nvPr/>
        </p:nvCxnSpPr>
        <p:spPr>
          <a:xfrm rot="10800000" flipH="1">
            <a:off x="3648091" y="4180409"/>
            <a:ext cx="1289700" cy="106740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med" len="med"/>
            <a:tailEnd type="stealth" w="lg" len="lg"/>
          </a:ln>
          <a:effectLst>
            <a:outerShdw blurRad="39999" dist="20000" dir="5400000" rotWithShape="0">
              <a:srgbClr val="000000">
                <a:alpha val="37650"/>
              </a:srgbClr>
            </a:outerShdw>
          </a:effectLst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7" name="Shape 597" descr="hadoop-logo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86578" y="6277189"/>
            <a:ext cx="1750799" cy="414300"/>
          </a:xfrm>
          <a:prstGeom prst="rect">
            <a:avLst/>
          </a:prstGeom>
          <a:noFill/>
          <a:ln>
            <a:noFill/>
          </a:ln>
        </p:spPr>
      </p:pic>
      <p:sp>
        <p:nvSpPr>
          <p:cNvPr id="598" name="Shape 598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7474800" cy="8985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"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YARN</a:t>
            </a:r>
            <a:r>
              <a:rPr lang="en"/>
              <a:t> Session Mode</a:t>
            </a:r>
            <a:r>
              <a:rPr lang="en"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</a:p>
        </p:txBody>
      </p:sp>
      <p:sp>
        <p:nvSpPr>
          <p:cNvPr id="599" name="Shape 599"/>
          <p:cNvSpPr txBox="1">
            <a:spLocks noGrp="1"/>
          </p:cNvSpPr>
          <p:nvPr>
            <p:ph type="body" idx="1"/>
          </p:nvPr>
        </p:nvSpPr>
        <p:spPr>
          <a:xfrm>
            <a:off x="457200" y="1474375"/>
            <a:ext cx="4289700" cy="4651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1200"/>
              </a:spcAft>
              <a:buClr>
                <a:srgbClr val="34AD91"/>
              </a:buClr>
              <a:buSzPct val="100000"/>
              <a:buFont typeface="Noto Sans Symbols"/>
              <a:buChar char="▪"/>
            </a:pPr>
            <a:r>
              <a:rPr lang="en" sz="2800" dirty="0">
                <a:latin typeface="Avenir Next" charset="0"/>
                <a:ea typeface="Avenir Next" charset="0"/>
                <a:cs typeface="Avenir Next" charset="0"/>
              </a:rPr>
              <a:t>Starts a Flink cluster in YARN containers</a:t>
            </a:r>
          </a:p>
          <a:p>
            <a:pPr marL="342900" marR="0" lvl="0" indent="-342900" algn="l" rtl="0">
              <a:spcBef>
                <a:spcPts val="0"/>
              </a:spcBef>
              <a:spcAft>
                <a:spcPts val="1200"/>
              </a:spcAft>
              <a:buClr>
                <a:srgbClr val="34AD91"/>
              </a:buClr>
              <a:buSzPct val="100000"/>
              <a:buFont typeface="Noto Sans Symbols"/>
              <a:buChar char="▪"/>
            </a:pPr>
            <a:r>
              <a:rPr lang="en" sz="2800" b="0" i="0" u="none" strike="noStrike" cap="none" dirty="0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  <a:sym typeface="Arial"/>
              </a:rPr>
              <a:t>Multi-user scenario</a:t>
            </a:r>
          </a:p>
          <a:p>
            <a:pPr marL="342900" marR="0" lvl="0" indent="-342900" algn="l" rtl="0">
              <a:spcBef>
                <a:spcPts val="640"/>
              </a:spcBef>
              <a:spcAft>
                <a:spcPts val="1200"/>
              </a:spcAft>
              <a:buClr>
                <a:srgbClr val="34AD91"/>
              </a:buClr>
              <a:buSzPct val="100000"/>
              <a:buFont typeface="Noto Sans Symbols"/>
              <a:buChar char="▪"/>
            </a:pPr>
            <a:r>
              <a:rPr lang="en" sz="2800" b="0" i="0" u="none" strike="noStrike" cap="none" dirty="0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  <a:sym typeface="Arial"/>
              </a:rPr>
              <a:t>Resource sharing</a:t>
            </a:r>
          </a:p>
          <a:p>
            <a:pPr marL="342900" marR="0" lvl="0" indent="-342900" algn="l" rtl="0">
              <a:spcBef>
                <a:spcPts val="640"/>
              </a:spcBef>
              <a:spcAft>
                <a:spcPts val="1200"/>
              </a:spcAft>
              <a:buClr>
                <a:srgbClr val="34AD91"/>
              </a:buClr>
              <a:buSzPct val="100000"/>
              <a:buFont typeface="Noto Sans Symbols"/>
              <a:buChar char="▪"/>
            </a:pPr>
            <a:r>
              <a:rPr lang="en" sz="2800" b="0" i="0" u="none" strike="noStrike" cap="none" dirty="0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  <a:sym typeface="Arial"/>
              </a:rPr>
              <a:t>Easy to setup</a:t>
            </a:r>
          </a:p>
        </p:txBody>
      </p:sp>
      <p:sp>
        <p:nvSpPr>
          <p:cNvPr id="600" name="Shape 600"/>
          <p:cNvSpPr txBox="1">
            <a:spLocks noGrp="1"/>
          </p:cNvSpPr>
          <p:nvPr>
            <p:ph type="sldNum" idx="12"/>
          </p:nvPr>
        </p:nvSpPr>
        <p:spPr>
          <a:xfrm>
            <a:off x="6489288" y="633659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26</a:t>
            </a:fld>
            <a:endParaRPr lang="en" sz="120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01" name="Shape 601"/>
          <p:cNvGrpSpPr/>
          <p:nvPr/>
        </p:nvGrpSpPr>
        <p:grpSpPr>
          <a:xfrm>
            <a:off x="1995837" y="5084036"/>
            <a:ext cx="1576767" cy="1059028"/>
            <a:chOff x="3325490" y="1232986"/>
            <a:chExt cx="1576767" cy="1059028"/>
          </a:xfrm>
        </p:grpSpPr>
        <p:sp>
          <p:nvSpPr>
            <p:cNvPr id="602" name="Shape 602"/>
            <p:cNvSpPr/>
            <p:nvPr/>
          </p:nvSpPr>
          <p:spPr>
            <a:xfrm>
              <a:off x="3879057" y="1232986"/>
              <a:ext cx="1023200" cy="698988"/>
            </a:xfrm>
            <a:prstGeom prst="rect">
              <a:avLst/>
            </a:prstGeom>
            <a:solidFill>
              <a:srgbClr val="33AD90"/>
            </a:solidFill>
            <a:ln w="9525" cap="flat" cmpd="sng">
              <a:solidFill>
                <a:srgbClr val="4A7DBA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9999" dist="23000" dir="5400000" rotWithShape="0">
                <a:srgbClr val="000000">
                  <a:alpha val="34901"/>
                </a:srgbClr>
              </a:outerShdw>
            </a:effectLst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603" name="Shape 603" descr="C:\Users\warneke\AppData\Local\Microsoft\Windows\Temporary Internet Files\Content.IE5\X8LGV7F5\MCj04348450000[1].png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 flipH="1">
              <a:off x="3325490" y="1571934"/>
              <a:ext cx="843957" cy="72008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04" name="Shape 604"/>
            <p:cNvSpPr txBox="1"/>
            <p:nvPr/>
          </p:nvSpPr>
          <p:spPr>
            <a:xfrm>
              <a:off x="4045932" y="1389432"/>
              <a:ext cx="727144" cy="369332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"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Client</a:t>
              </a:r>
            </a:p>
          </p:txBody>
        </p:sp>
      </p:grpSp>
      <p:sp>
        <p:nvSpPr>
          <p:cNvPr id="605" name="Shape 605"/>
          <p:cNvSpPr/>
          <p:nvPr/>
        </p:nvSpPr>
        <p:spPr>
          <a:xfrm>
            <a:off x="4746900" y="1383974"/>
            <a:ext cx="3864600" cy="4876800"/>
          </a:xfrm>
          <a:prstGeom prst="rect">
            <a:avLst/>
          </a:prstGeom>
          <a:gradFill>
            <a:gsLst>
              <a:gs pos="0">
                <a:srgbClr val="FFC44F"/>
              </a:gs>
              <a:gs pos="75000">
                <a:srgbClr val="FFC44F"/>
              </a:gs>
              <a:gs pos="100000">
                <a:srgbClr val="FFFFFF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rgbClr val="4A7DBA"/>
            </a:solidFill>
            <a:prstDash val="solid"/>
            <a:round/>
            <a:headEnd type="none" w="med" len="med"/>
            <a:tailEnd type="none" w="med" len="med"/>
          </a:ln>
          <a:effectLst>
            <a:outerShdw blurRad="39999" dist="23000" dir="5400000" rotWithShape="0">
              <a:srgbClr val="000000">
                <a:alpha val="34901"/>
              </a:srgbClr>
            </a:outerShdw>
          </a:effectLst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06" name="Shape 606"/>
          <p:cNvGrpSpPr/>
          <p:nvPr/>
        </p:nvGrpSpPr>
        <p:grpSpPr>
          <a:xfrm>
            <a:off x="4746899" y="2666418"/>
            <a:ext cx="1860734" cy="1506788"/>
            <a:chOff x="4692465" y="2889080"/>
            <a:chExt cx="1860734" cy="1506788"/>
          </a:xfrm>
        </p:grpSpPr>
        <p:grpSp>
          <p:nvGrpSpPr>
            <p:cNvPr id="607" name="Shape 607"/>
            <p:cNvGrpSpPr/>
            <p:nvPr/>
          </p:nvGrpSpPr>
          <p:grpSpPr>
            <a:xfrm>
              <a:off x="4692465" y="2889080"/>
              <a:ext cx="1860734" cy="1506788"/>
              <a:chOff x="5576049" y="1909316"/>
              <a:chExt cx="2710231" cy="2363396"/>
            </a:xfrm>
          </p:grpSpPr>
          <p:grpSp>
            <p:nvGrpSpPr>
              <p:cNvPr id="608" name="Shape 608"/>
              <p:cNvGrpSpPr/>
              <p:nvPr/>
            </p:nvGrpSpPr>
            <p:grpSpPr>
              <a:xfrm>
                <a:off x="5576049" y="1909316"/>
                <a:ext cx="2710231" cy="2363396"/>
                <a:chOff x="5576049" y="1909316"/>
                <a:chExt cx="2710231" cy="2363396"/>
              </a:xfrm>
            </p:grpSpPr>
            <p:sp>
              <p:nvSpPr>
                <p:cNvPr id="609" name="Shape 609"/>
                <p:cNvSpPr/>
                <p:nvPr/>
              </p:nvSpPr>
              <p:spPr>
                <a:xfrm>
                  <a:off x="6039014" y="1909316"/>
                  <a:ext cx="2247267" cy="2003356"/>
                </a:xfrm>
                <a:prstGeom prst="rect">
                  <a:avLst/>
                </a:prstGeom>
                <a:solidFill>
                  <a:srgbClr val="FFC44F"/>
                </a:solidFill>
                <a:ln w="9525" cap="flat" cmpd="sng">
                  <a:solidFill>
                    <a:srgbClr val="4A7DBA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39999" dist="23000" dir="5400000" rotWithShape="0">
                    <a:srgbClr val="000000">
                      <a:alpha val="34901"/>
                    </a:srgbClr>
                  </a:outerShdw>
                </a:effectLst>
              </p:spPr>
              <p:txBody>
                <a:bodyPr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buNone/>
                  </a:pPr>
                  <a:endParaRPr sz="2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pic>
              <p:nvPicPr>
                <p:cNvPr id="610" name="Shape 610" descr="C:\Users\warneke\AppData\Local\Microsoft\Windows\Temporary Internet Files\Content.IE5\X8LGV7F5\MCj04348450000[1].png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/>
                <a:stretch/>
              </p:blipFill>
              <p:spPr>
                <a:xfrm flipH="1">
                  <a:off x="5576049" y="3552632"/>
                  <a:ext cx="843957" cy="72008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sp>
            <p:nvSpPr>
              <p:cNvPr id="611" name="Shape 611"/>
              <p:cNvSpPr txBox="1"/>
              <p:nvPr/>
            </p:nvSpPr>
            <p:spPr>
              <a:xfrm>
                <a:off x="6268828" y="1990559"/>
                <a:ext cx="1907540" cy="48274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SzPct val="25000"/>
                  <a:buNone/>
                </a:pPr>
                <a:r>
                  <a:rPr lang="en" sz="1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Node Manager</a:t>
                </a:r>
              </a:p>
            </p:txBody>
          </p:sp>
        </p:grpSp>
        <p:sp>
          <p:nvSpPr>
            <p:cNvPr id="612" name="Shape 612"/>
            <p:cNvSpPr/>
            <p:nvPr/>
          </p:nvSpPr>
          <p:spPr>
            <a:xfrm>
              <a:off x="5203623" y="3360571"/>
              <a:ext cx="1178940" cy="576208"/>
            </a:xfrm>
            <a:prstGeom prst="rect">
              <a:avLst/>
            </a:prstGeom>
            <a:solidFill>
              <a:srgbClr val="33AD90"/>
            </a:solidFill>
            <a:ln w="9525" cap="flat" cmpd="sng">
              <a:solidFill>
                <a:srgbClr val="4A7DBA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9999" dist="23000" dir="5400000" rotWithShape="0">
                <a:srgbClr val="000000">
                  <a:alpha val="34901"/>
                </a:srgbClr>
              </a:outerShdw>
            </a:effectLst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Job Manager</a:t>
              </a:r>
            </a:p>
          </p:txBody>
        </p:sp>
      </p:grpSp>
      <p:sp>
        <p:nvSpPr>
          <p:cNvPr id="613" name="Shape 613"/>
          <p:cNvSpPr txBox="1"/>
          <p:nvPr/>
        </p:nvSpPr>
        <p:spPr>
          <a:xfrm>
            <a:off x="5861996" y="5843095"/>
            <a:ext cx="1828500" cy="461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YARN Cluster</a:t>
            </a:r>
          </a:p>
        </p:txBody>
      </p:sp>
      <p:grpSp>
        <p:nvGrpSpPr>
          <p:cNvPr id="614" name="Shape 614"/>
          <p:cNvGrpSpPr/>
          <p:nvPr/>
        </p:nvGrpSpPr>
        <p:grpSpPr>
          <a:xfrm>
            <a:off x="5128193" y="1581940"/>
            <a:ext cx="2699151" cy="1028051"/>
            <a:chOff x="5515447" y="1909316"/>
            <a:chExt cx="2699151" cy="1028051"/>
          </a:xfrm>
        </p:grpSpPr>
        <p:grpSp>
          <p:nvGrpSpPr>
            <p:cNvPr id="615" name="Shape 615"/>
            <p:cNvGrpSpPr/>
            <p:nvPr/>
          </p:nvGrpSpPr>
          <p:grpSpPr>
            <a:xfrm>
              <a:off x="5515447" y="1909316"/>
              <a:ext cx="2699151" cy="1028051"/>
              <a:chOff x="5515447" y="1909316"/>
              <a:chExt cx="2699151" cy="1028051"/>
            </a:xfrm>
          </p:grpSpPr>
          <p:sp>
            <p:nvSpPr>
              <p:cNvPr id="616" name="Shape 616"/>
              <p:cNvSpPr/>
              <p:nvPr/>
            </p:nvSpPr>
            <p:spPr>
              <a:xfrm>
                <a:off x="6039014" y="1909316"/>
                <a:ext cx="2175584" cy="586116"/>
              </a:xfrm>
              <a:prstGeom prst="rect">
                <a:avLst/>
              </a:prstGeom>
              <a:solidFill>
                <a:srgbClr val="FFC44F"/>
              </a:solidFill>
              <a:ln w="9525" cap="flat" cmpd="sng">
                <a:solidFill>
                  <a:srgbClr val="4A7DBA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39999" dist="23000" dir="5400000" rotWithShape="0">
                  <a:srgbClr val="000000">
                    <a:alpha val="34901"/>
                  </a:srgbClr>
                </a:outerShdw>
              </a:effectLst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None/>
                </a:pPr>
                <a:endParaRPr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617" name="Shape 617" descr="C:\Users\warneke\AppData\Local\Microsoft\Windows\Temporary Internet Files\Content.IE5\X8LGV7F5\MCj04348450000[1].png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 flipH="1">
                <a:off x="5515447" y="2217288"/>
                <a:ext cx="843957" cy="72008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618" name="Shape 618"/>
            <p:cNvSpPr txBox="1"/>
            <p:nvPr/>
          </p:nvSpPr>
          <p:spPr>
            <a:xfrm>
              <a:off x="6157671" y="1990558"/>
              <a:ext cx="1947016" cy="369332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Resource Manager</a:t>
              </a:r>
            </a:p>
          </p:txBody>
        </p:sp>
      </p:grpSp>
      <p:grpSp>
        <p:nvGrpSpPr>
          <p:cNvPr id="619" name="Shape 619"/>
          <p:cNvGrpSpPr/>
          <p:nvPr/>
        </p:nvGrpSpPr>
        <p:grpSpPr>
          <a:xfrm>
            <a:off x="4671438" y="4336306"/>
            <a:ext cx="1860735" cy="1506788"/>
            <a:chOff x="4692466" y="2889080"/>
            <a:chExt cx="1860735" cy="1506788"/>
          </a:xfrm>
        </p:grpSpPr>
        <p:grpSp>
          <p:nvGrpSpPr>
            <p:cNvPr id="620" name="Shape 620"/>
            <p:cNvGrpSpPr/>
            <p:nvPr/>
          </p:nvGrpSpPr>
          <p:grpSpPr>
            <a:xfrm>
              <a:off x="4692466" y="2889080"/>
              <a:ext cx="1860735" cy="1506788"/>
              <a:chOff x="5576049" y="1909316"/>
              <a:chExt cx="2710231" cy="2363397"/>
            </a:xfrm>
          </p:grpSpPr>
          <p:grpSp>
            <p:nvGrpSpPr>
              <p:cNvPr id="621" name="Shape 621"/>
              <p:cNvGrpSpPr/>
              <p:nvPr/>
            </p:nvGrpSpPr>
            <p:grpSpPr>
              <a:xfrm>
                <a:off x="5576049" y="1909316"/>
                <a:ext cx="2710231" cy="2363397"/>
                <a:chOff x="5576049" y="1909316"/>
                <a:chExt cx="2710231" cy="2363397"/>
              </a:xfrm>
            </p:grpSpPr>
            <p:sp>
              <p:nvSpPr>
                <p:cNvPr id="622" name="Shape 622"/>
                <p:cNvSpPr/>
                <p:nvPr/>
              </p:nvSpPr>
              <p:spPr>
                <a:xfrm>
                  <a:off x="6039014" y="1909316"/>
                  <a:ext cx="2247267" cy="2003356"/>
                </a:xfrm>
                <a:prstGeom prst="rect">
                  <a:avLst/>
                </a:prstGeom>
                <a:solidFill>
                  <a:srgbClr val="FFC44F"/>
                </a:solidFill>
                <a:ln w="9525" cap="flat" cmpd="sng">
                  <a:solidFill>
                    <a:srgbClr val="4A7DBA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39999" dist="23000" dir="5400000" rotWithShape="0">
                    <a:srgbClr val="000000">
                      <a:alpha val="34901"/>
                    </a:srgbClr>
                  </a:outerShdw>
                </a:effectLst>
              </p:spPr>
              <p:txBody>
                <a:bodyPr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buNone/>
                  </a:pPr>
                  <a:endParaRPr sz="2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pic>
              <p:nvPicPr>
                <p:cNvPr id="623" name="Shape 623" descr="C:\Users\warneke\AppData\Local\Microsoft\Windows\Temporary Internet Files\Content.IE5\X8LGV7F5\MCj04348450000[1].png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/>
                <a:stretch/>
              </p:blipFill>
              <p:spPr>
                <a:xfrm flipH="1">
                  <a:off x="5576049" y="3552632"/>
                  <a:ext cx="843957" cy="72008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sp>
            <p:nvSpPr>
              <p:cNvPr id="624" name="Shape 624"/>
              <p:cNvSpPr txBox="1"/>
              <p:nvPr/>
            </p:nvSpPr>
            <p:spPr>
              <a:xfrm>
                <a:off x="6268828" y="1990559"/>
                <a:ext cx="1907540" cy="48274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SzPct val="25000"/>
                  <a:buNone/>
                </a:pPr>
                <a:r>
                  <a:rPr lang="en" sz="1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Node Manager</a:t>
                </a:r>
              </a:p>
            </p:txBody>
          </p:sp>
        </p:grpSp>
        <p:sp>
          <p:nvSpPr>
            <p:cNvPr id="625" name="Shape 625"/>
            <p:cNvSpPr/>
            <p:nvPr/>
          </p:nvSpPr>
          <p:spPr>
            <a:xfrm>
              <a:off x="5203623" y="3360571"/>
              <a:ext cx="1178940" cy="576208"/>
            </a:xfrm>
            <a:prstGeom prst="rect">
              <a:avLst/>
            </a:prstGeom>
            <a:solidFill>
              <a:srgbClr val="33AD90"/>
            </a:solidFill>
            <a:ln w="9525" cap="flat" cmpd="sng">
              <a:solidFill>
                <a:srgbClr val="4A7DBA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9999" dist="23000" dir="5400000" rotWithShape="0">
                <a:srgbClr val="000000">
                  <a:alpha val="34901"/>
                </a:srgbClr>
              </a:outerShdw>
            </a:effectLst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Task Manager</a:t>
              </a:r>
            </a:p>
          </p:txBody>
        </p:sp>
      </p:grpSp>
      <p:grpSp>
        <p:nvGrpSpPr>
          <p:cNvPr id="626" name="Shape 626"/>
          <p:cNvGrpSpPr/>
          <p:nvPr/>
        </p:nvGrpSpPr>
        <p:grpSpPr>
          <a:xfrm>
            <a:off x="6558864" y="2666418"/>
            <a:ext cx="1860735" cy="1506788"/>
            <a:chOff x="4692466" y="2889080"/>
            <a:chExt cx="1860735" cy="1506788"/>
          </a:xfrm>
        </p:grpSpPr>
        <p:grpSp>
          <p:nvGrpSpPr>
            <p:cNvPr id="627" name="Shape 627"/>
            <p:cNvGrpSpPr/>
            <p:nvPr/>
          </p:nvGrpSpPr>
          <p:grpSpPr>
            <a:xfrm>
              <a:off x="4692466" y="2889080"/>
              <a:ext cx="1860735" cy="1506788"/>
              <a:chOff x="5576049" y="1909316"/>
              <a:chExt cx="2710231" cy="2363397"/>
            </a:xfrm>
          </p:grpSpPr>
          <p:grpSp>
            <p:nvGrpSpPr>
              <p:cNvPr id="628" name="Shape 628"/>
              <p:cNvGrpSpPr/>
              <p:nvPr/>
            </p:nvGrpSpPr>
            <p:grpSpPr>
              <a:xfrm>
                <a:off x="5576049" y="1909316"/>
                <a:ext cx="2710231" cy="2363397"/>
                <a:chOff x="5576049" y="1909316"/>
                <a:chExt cx="2710231" cy="2363397"/>
              </a:xfrm>
            </p:grpSpPr>
            <p:sp>
              <p:nvSpPr>
                <p:cNvPr id="629" name="Shape 629"/>
                <p:cNvSpPr/>
                <p:nvPr/>
              </p:nvSpPr>
              <p:spPr>
                <a:xfrm>
                  <a:off x="6039014" y="1909316"/>
                  <a:ext cx="2247267" cy="2003356"/>
                </a:xfrm>
                <a:prstGeom prst="rect">
                  <a:avLst/>
                </a:prstGeom>
                <a:solidFill>
                  <a:srgbClr val="FFC44F"/>
                </a:solidFill>
                <a:ln w="9525" cap="flat" cmpd="sng">
                  <a:solidFill>
                    <a:srgbClr val="4A7DBA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39999" dist="23000" dir="5400000" rotWithShape="0">
                    <a:srgbClr val="000000">
                      <a:alpha val="34901"/>
                    </a:srgbClr>
                  </a:outerShdw>
                </a:effectLst>
              </p:spPr>
              <p:txBody>
                <a:bodyPr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buNone/>
                  </a:pPr>
                  <a:endParaRPr sz="2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pic>
              <p:nvPicPr>
                <p:cNvPr id="630" name="Shape 630" descr="C:\Users\warneke\AppData\Local\Microsoft\Windows\Temporary Internet Files\Content.IE5\X8LGV7F5\MCj04348450000[1].png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/>
                <a:stretch/>
              </p:blipFill>
              <p:spPr>
                <a:xfrm flipH="1">
                  <a:off x="5576049" y="3552632"/>
                  <a:ext cx="843957" cy="72008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sp>
            <p:nvSpPr>
              <p:cNvPr id="631" name="Shape 631"/>
              <p:cNvSpPr txBox="1"/>
              <p:nvPr/>
            </p:nvSpPr>
            <p:spPr>
              <a:xfrm>
                <a:off x="6268828" y="1990559"/>
                <a:ext cx="1907540" cy="48274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SzPct val="25000"/>
                  <a:buNone/>
                </a:pPr>
                <a:r>
                  <a:rPr lang="en" sz="1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Node Manager</a:t>
                </a:r>
              </a:p>
            </p:txBody>
          </p:sp>
        </p:grpSp>
        <p:sp>
          <p:nvSpPr>
            <p:cNvPr id="632" name="Shape 632"/>
            <p:cNvSpPr/>
            <p:nvPr/>
          </p:nvSpPr>
          <p:spPr>
            <a:xfrm>
              <a:off x="5203623" y="3360571"/>
              <a:ext cx="1178940" cy="576208"/>
            </a:xfrm>
            <a:prstGeom prst="rect">
              <a:avLst/>
            </a:prstGeom>
            <a:solidFill>
              <a:srgbClr val="33AD90"/>
            </a:solidFill>
            <a:ln w="9525" cap="flat" cmpd="sng">
              <a:solidFill>
                <a:srgbClr val="4A7DBA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9999" dist="23000" dir="5400000" rotWithShape="0">
                <a:srgbClr val="000000">
                  <a:alpha val="34901"/>
                </a:srgbClr>
              </a:outerShdw>
            </a:effectLst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Task Manager</a:t>
              </a:r>
            </a:p>
          </p:txBody>
        </p:sp>
      </p:grpSp>
      <p:grpSp>
        <p:nvGrpSpPr>
          <p:cNvPr id="633" name="Shape 633"/>
          <p:cNvGrpSpPr/>
          <p:nvPr/>
        </p:nvGrpSpPr>
        <p:grpSpPr>
          <a:xfrm>
            <a:off x="6558864" y="4384577"/>
            <a:ext cx="1860735" cy="1506788"/>
            <a:chOff x="4692466" y="2889080"/>
            <a:chExt cx="1860735" cy="1506788"/>
          </a:xfrm>
        </p:grpSpPr>
        <p:grpSp>
          <p:nvGrpSpPr>
            <p:cNvPr id="634" name="Shape 634"/>
            <p:cNvGrpSpPr/>
            <p:nvPr/>
          </p:nvGrpSpPr>
          <p:grpSpPr>
            <a:xfrm>
              <a:off x="4692466" y="2889080"/>
              <a:ext cx="1860735" cy="1506788"/>
              <a:chOff x="5576049" y="1909316"/>
              <a:chExt cx="2710231" cy="2363397"/>
            </a:xfrm>
          </p:grpSpPr>
          <p:grpSp>
            <p:nvGrpSpPr>
              <p:cNvPr id="635" name="Shape 635"/>
              <p:cNvGrpSpPr/>
              <p:nvPr/>
            </p:nvGrpSpPr>
            <p:grpSpPr>
              <a:xfrm>
                <a:off x="5576049" y="1909316"/>
                <a:ext cx="2710231" cy="2363397"/>
                <a:chOff x="5576049" y="1909316"/>
                <a:chExt cx="2710231" cy="2363397"/>
              </a:xfrm>
            </p:grpSpPr>
            <p:sp>
              <p:nvSpPr>
                <p:cNvPr id="636" name="Shape 636"/>
                <p:cNvSpPr/>
                <p:nvPr/>
              </p:nvSpPr>
              <p:spPr>
                <a:xfrm>
                  <a:off x="6039014" y="1909316"/>
                  <a:ext cx="2247267" cy="2003356"/>
                </a:xfrm>
                <a:prstGeom prst="rect">
                  <a:avLst/>
                </a:prstGeom>
                <a:solidFill>
                  <a:srgbClr val="FFC44F"/>
                </a:solidFill>
                <a:ln w="9525" cap="flat" cmpd="sng">
                  <a:solidFill>
                    <a:srgbClr val="4A7DBA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39999" dist="23000" dir="5400000" rotWithShape="0">
                    <a:srgbClr val="000000">
                      <a:alpha val="34901"/>
                    </a:srgbClr>
                  </a:outerShdw>
                </a:effectLst>
              </p:spPr>
              <p:txBody>
                <a:bodyPr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buNone/>
                  </a:pPr>
                  <a:endParaRPr sz="2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pic>
              <p:nvPicPr>
                <p:cNvPr id="637" name="Shape 637" descr="C:\Users\warneke\AppData\Local\Microsoft\Windows\Temporary Internet Files\Content.IE5\X8LGV7F5\MCj04348450000[1].png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/>
                <a:stretch/>
              </p:blipFill>
              <p:spPr>
                <a:xfrm flipH="1">
                  <a:off x="5576049" y="3552632"/>
                  <a:ext cx="843957" cy="72008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sp>
            <p:nvSpPr>
              <p:cNvPr id="638" name="Shape 638"/>
              <p:cNvSpPr txBox="1"/>
              <p:nvPr/>
            </p:nvSpPr>
            <p:spPr>
              <a:xfrm>
                <a:off x="6268828" y="1990559"/>
                <a:ext cx="1907540" cy="48274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SzPct val="25000"/>
                  <a:buNone/>
                </a:pPr>
                <a:r>
                  <a:rPr lang="en" sz="1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Node Manager</a:t>
                </a:r>
              </a:p>
            </p:txBody>
          </p:sp>
        </p:grpSp>
        <p:sp>
          <p:nvSpPr>
            <p:cNvPr id="639" name="Shape 639"/>
            <p:cNvSpPr/>
            <p:nvPr/>
          </p:nvSpPr>
          <p:spPr>
            <a:xfrm>
              <a:off x="5203623" y="3360571"/>
              <a:ext cx="1178940" cy="576208"/>
            </a:xfrm>
            <a:prstGeom prst="rect">
              <a:avLst/>
            </a:prstGeom>
            <a:solidFill>
              <a:srgbClr val="92CCDC"/>
            </a:solidFill>
            <a:ln w="9525" cap="flat" cmpd="sng">
              <a:solidFill>
                <a:srgbClr val="4A7DBA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9999" dist="23000" dir="5400000" rotWithShape="0">
                <a:srgbClr val="000000">
                  <a:alpha val="34901"/>
                </a:srgbClr>
              </a:outerShdw>
            </a:effectLst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Other Application</a:t>
              </a:r>
            </a:p>
          </p:txBody>
        </p:sp>
      </p:grpSp>
      <p:cxnSp>
        <p:nvCxnSpPr>
          <p:cNvPr id="640" name="Shape 640"/>
          <p:cNvCxnSpPr/>
          <p:nvPr/>
        </p:nvCxnSpPr>
        <p:spPr>
          <a:xfrm rot="10800000" flipH="1">
            <a:off x="3443423" y="2272136"/>
            <a:ext cx="1814700" cy="2811900"/>
          </a:xfrm>
          <a:prstGeom prst="straightConnector1">
            <a:avLst/>
          </a:prstGeom>
          <a:noFill/>
          <a:ln w="25400" cap="flat" cmpd="sng">
            <a:solidFill>
              <a:schemeClr val="accent2"/>
            </a:solidFill>
            <a:prstDash val="solid"/>
            <a:round/>
            <a:headEnd type="none" w="med" len="med"/>
            <a:tailEnd type="stealth" w="lg" len="lg"/>
          </a:ln>
          <a:effectLst>
            <a:outerShdw blurRad="39999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641" name="Shape 641"/>
          <p:cNvCxnSpPr/>
          <p:nvPr/>
        </p:nvCxnSpPr>
        <p:spPr>
          <a:xfrm rot="10800000" flipH="1">
            <a:off x="3572605" y="4173082"/>
            <a:ext cx="1289700" cy="106740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med" len="med"/>
            <a:tailEnd type="stealth" w="lg" len="lg"/>
          </a:ln>
          <a:effectLst>
            <a:outerShdw blurRad="39999" dist="20000" dir="5400000" rotWithShape="0">
              <a:srgbClr val="000000">
                <a:alpha val="37647"/>
              </a:srgbClr>
            </a:outerShdw>
          </a:effectLst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Shape 69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7474800" cy="8985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Other Deployment Options</a:t>
            </a:r>
          </a:p>
        </p:txBody>
      </p:sp>
      <p:sp>
        <p:nvSpPr>
          <p:cNvPr id="696" name="Shape 696"/>
          <p:cNvSpPr txBox="1">
            <a:spLocks noGrp="1"/>
          </p:cNvSpPr>
          <p:nvPr>
            <p:ph type="body" idx="1"/>
          </p:nvPr>
        </p:nvSpPr>
        <p:spPr>
          <a:xfrm>
            <a:off x="457200" y="1474375"/>
            <a:ext cx="8229600" cy="4651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>
              <a:lnSpc>
                <a:spcPct val="150000"/>
              </a:lnSpc>
              <a:spcBef>
                <a:spcPts val="0"/>
              </a:spcBef>
            </a:pPr>
            <a:r>
              <a:rPr lang="en" dirty="0">
                <a:latin typeface="Avenir Next" charset="0"/>
                <a:ea typeface="Avenir Next" charset="0"/>
                <a:cs typeface="Avenir Next" charset="0"/>
              </a:rPr>
              <a:t>Apache Mesos</a:t>
            </a:r>
          </a:p>
          <a:p>
            <a:pPr marL="914400" lvl="1" indent="-228600">
              <a:lnSpc>
                <a:spcPct val="150000"/>
              </a:lnSpc>
              <a:spcBef>
                <a:spcPts val="0"/>
              </a:spcBef>
            </a:pPr>
            <a:r>
              <a:rPr lang="en-US" dirty="0">
                <a:latin typeface="Avenir Next" charset="0"/>
                <a:ea typeface="Avenir Next" charset="0"/>
                <a:cs typeface="Avenir Next" charset="0"/>
              </a:rPr>
              <a:t>Either with or without DC/</a:t>
            </a:r>
            <a:r>
              <a:rPr lang="en-US" dirty="0" smtClean="0">
                <a:latin typeface="Avenir Next" charset="0"/>
                <a:ea typeface="Avenir Next" charset="0"/>
                <a:cs typeface="Avenir Next" charset="0"/>
              </a:rPr>
              <a:t>OS</a:t>
            </a:r>
          </a:p>
          <a:p>
            <a:pPr marL="514350" indent="-228600">
              <a:lnSpc>
                <a:spcPct val="150000"/>
              </a:lnSpc>
              <a:spcBef>
                <a:spcPts val="0"/>
              </a:spcBef>
            </a:pPr>
            <a:r>
              <a:rPr lang="en" dirty="0" smtClean="0">
                <a:latin typeface="Avenir Next" charset="0"/>
                <a:ea typeface="Avenir Next" charset="0"/>
                <a:cs typeface="Avenir Next" charset="0"/>
              </a:rPr>
              <a:t>Amazon </a:t>
            </a:r>
            <a:r>
              <a:rPr lang="en" dirty="0">
                <a:latin typeface="Avenir Next" charset="0"/>
                <a:ea typeface="Avenir Next" charset="0"/>
                <a:cs typeface="Avenir Next" charset="0"/>
              </a:rPr>
              <a:t>Elastic MapReduce</a:t>
            </a:r>
          </a:p>
          <a:p>
            <a:pPr marL="914400" lvl="1" indent="-228600" rtl="0">
              <a:lnSpc>
                <a:spcPct val="150000"/>
              </a:lnSpc>
              <a:spcBef>
                <a:spcPts val="0"/>
              </a:spcBef>
            </a:pPr>
            <a:r>
              <a:rPr lang="en" dirty="0">
                <a:latin typeface="Avenir Next" charset="0"/>
                <a:ea typeface="Avenir Next" charset="0"/>
                <a:cs typeface="Avenir Next" charset="0"/>
              </a:rPr>
              <a:t>Available in EMR 5.1.0</a:t>
            </a:r>
          </a:p>
          <a:p>
            <a:pPr marL="457200" lvl="0" indent="-228600" rtl="0">
              <a:lnSpc>
                <a:spcPct val="150000"/>
              </a:lnSpc>
              <a:spcBef>
                <a:spcPts val="0"/>
              </a:spcBef>
            </a:pPr>
            <a:r>
              <a:rPr lang="en" dirty="0">
                <a:latin typeface="Avenir Next" charset="0"/>
                <a:ea typeface="Avenir Next" charset="0"/>
                <a:cs typeface="Avenir Next" charset="0"/>
              </a:rPr>
              <a:t>Google Compute Engine</a:t>
            </a:r>
          </a:p>
          <a:p>
            <a:pPr marL="914400" lvl="1" indent="-228600" rtl="0">
              <a:lnSpc>
                <a:spcPct val="150000"/>
              </a:lnSpc>
              <a:spcBef>
                <a:spcPts val="0"/>
              </a:spcBef>
            </a:pPr>
            <a:r>
              <a:rPr lang="en" dirty="0">
                <a:latin typeface="Avenir Next" charset="0"/>
                <a:ea typeface="Avenir Next" charset="0"/>
                <a:cs typeface="Avenir Next" charset="0"/>
              </a:rPr>
              <a:t>Available via </a:t>
            </a:r>
            <a:r>
              <a:rPr lang="en" dirty="0" err="1" smtClean="0">
                <a:latin typeface="Avenir Next" charset="0"/>
                <a:ea typeface="Avenir Next" charset="0"/>
                <a:cs typeface="Avenir Next" charset="0"/>
              </a:rPr>
              <a:t>bdutil</a:t>
            </a:r>
            <a:endParaRPr lang="en-US" dirty="0" smtClean="0">
              <a:latin typeface="Avenir Next" charset="0"/>
              <a:ea typeface="Avenir Next" charset="0"/>
              <a:cs typeface="Avenir Next" charset="0"/>
            </a:endParaRPr>
          </a:p>
          <a:p>
            <a:pPr marL="514350" indent="-228600">
              <a:lnSpc>
                <a:spcPct val="150000"/>
              </a:lnSpc>
              <a:spcBef>
                <a:spcPts val="0"/>
              </a:spcBef>
            </a:pPr>
            <a:r>
              <a:rPr lang="en-US" dirty="0" smtClean="0">
                <a:latin typeface="Avenir Next" charset="0"/>
                <a:ea typeface="Avenir Next" charset="0"/>
                <a:cs typeface="Avenir Next" charset="0"/>
              </a:rPr>
              <a:t>Docker / Kubernetes</a:t>
            </a:r>
            <a:endParaRPr lang="en" dirty="0">
              <a:latin typeface="Avenir Next" charset="0"/>
              <a:ea typeface="Avenir Next" charset="0"/>
              <a:cs typeface="Avenir Next" charset="0"/>
            </a:endParaRPr>
          </a:p>
          <a:p>
            <a:pPr marL="457200" lvl="0" indent="-228600" rtl="0">
              <a:lnSpc>
                <a:spcPct val="150000"/>
              </a:lnSpc>
              <a:spcBef>
                <a:spcPts val="0"/>
              </a:spcBef>
            </a:pPr>
            <a:endParaRPr lang="en" dirty="0">
              <a:latin typeface="Avenir Next" charset="0"/>
              <a:ea typeface="Avenir Next" charset="0"/>
              <a:cs typeface="Avenir Next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Shape 701"/>
          <p:cNvSpPr txBox="1">
            <a:spLocks noGrp="1"/>
          </p:cNvSpPr>
          <p:nvPr>
            <p:ph type="title"/>
          </p:nvPr>
        </p:nvSpPr>
        <p:spPr>
          <a:xfrm>
            <a:off x="722312" y="4406901"/>
            <a:ext cx="7772400" cy="1362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FFFFFF"/>
              </a:buClr>
              <a:buSzPct val="25000"/>
              <a:buFont typeface="Avenir"/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Flink in the real world</a:t>
            </a:r>
          </a:p>
        </p:txBody>
      </p:sp>
      <p:sp>
        <p:nvSpPr>
          <p:cNvPr id="702" name="Shape 702"/>
          <p:cNvSpPr txBox="1">
            <a:spLocks noGrp="1"/>
          </p:cNvSpPr>
          <p:nvPr>
            <p:ph type="body" idx="1"/>
          </p:nvPr>
        </p:nvSpPr>
        <p:spPr>
          <a:xfrm>
            <a:off x="722312" y="2906713"/>
            <a:ext cx="7772400" cy="1500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34AD91"/>
              </a:buClr>
              <a:buSzPct val="25000"/>
              <a:buFont typeface="Noto Sans Symbols"/>
              <a:buNone/>
            </a:pPr>
            <a:endParaRPr sz="2000" b="0" i="0" u="none" strike="noStrike" cap="none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703" name="Shape 703"/>
          <p:cNvSpPr txBox="1">
            <a:spLocks noGrp="1"/>
          </p:cNvSpPr>
          <p:nvPr>
            <p:ph type="sldNum" idx="12"/>
          </p:nvPr>
        </p:nvSpPr>
        <p:spPr>
          <a:xfrm>
            <a:off x="6553200" y="6356352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rPr>
              <a:t>28</a:t>
            </a:fld>
            <a:endParaRPr lang="en" sz="1200">
              <a:solidFill>
                <a:srgbClr val="888888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Shape 708"/>
          <p:cNvSpPr txBox="1">
            <a:spLocks noGrp="1"/>
          </p:cNvSpPr>
          <p:nvPr>
            <p:ph type="title"/>
          </p:nvPr>
        </p:nvSpPr>
        <p:spPr>
          <a:xfrm>
            <a:off x="457222" y="274651"/>
            <a:ext cx="7474800" cy="8985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venir"/>
              <a:buNone/>
            </a:pPr>
            <a:r>
              <a:rPr lang="en" sz="395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Flink community</a:t>
            </a:r>
          </a:p>
        </p:txBody>
      </p:sp>
      <p:sp>
        <p:nvSpPr>
          <p:cNvPr id="710" name="Shape 710"/>
          <p:cNvSpPr txBox="1">
            <a:spLocks noGrp="1"/>
          </p:cNvSpPr>
          <p:nvPr>
            <p:ph type="sldNum" idx="12"/>
          </p:nvPr>
        </p:nvSpPr>
        <p:spPr>
          <a:xfrm>
            <a:off x="6553200" y="6356352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rPr>
              <a:t>29</a:t>
            </a:fld>
            <a:endParaRPr lang="en" sz="1200" dirty="0">
              <a:solidFill>
                <a:srgbClr val="888888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5" name="Picture 4" descr="github-stats-201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22" y="1669252"/>
            <a:ext cx="8190633" cy="226930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2007" y="4186543"/>
            <a:ext cx="5327138" cy="217121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60117" y="4361014"/>
            <a:ext cx="15318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 </a:t>
            </a:r>
            <a:r>
              <a:rPr lang="en-US" dirty="0" err="1" smtClean="0"/>
              <a:t>meetups</a:t>
            </a:r>
            <a:endParaRPr lang="en-US" dirty="0" smtClean="0"/>
          </a:p>
          <a:p>
            <a:r>
              <a:rPr lang="en-US" dirty="0" smtClean="0"/>
              <a:t>16,544 members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57222" y="1311216"/>
            <a:ext cx="7136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Github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Shape 40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buSzPct val="25000"/>
            </a:pPr>
            <a:r>
              <a:rPr lang="uk-UA" sz="3959" dirty="0" err="1"/>
              <a:t>Stream</a:t>
            </a:r>
            <a:r>
              <a:rPr lang="uk-UA" sz="3959" dirty="0"/>
              <a:t> </a:t>
            </a:r>
            <a:r>
              <a:rPr lang="uk-UA" sz="3959" dirty="0" err="1"/>
              <a:t>Processing</a:t>
            </a:r>
            <a:endParaRPr lang="uk-UA" sz="3959" dirty="0"/>
          </a:p>
        </p:txBody>
      </p:sp>
      <p:sp>
        <p:nvSpPr>
          <p:cNvPr id="403" name="Shape 40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uk-UA" sz="1200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rPr>
              <a:pPr algn="r">
                <a:buSzPct val="25000"/>
              </a:pPr>
              <a:t>3</a:t>
            </a:fld>
            <a:endParaRPr lang="uk-UA" sz="1200">
              <a:solidFill>
                <a:srgbClr val="888888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04" name="Shape 404"/>
          <p:cNvSpPr/>
          <p:nvPr/>
        </p:nvSpPr>
        <p:spPr>
          <a:xfrm>
            <a:off x="3579900" y="3103650"/>
            <a:ext cx="1788000" cy="1755600"/>
          </a:xfrm>
          <a:prstGeom prst="ellipse">
            <a:avLst/>
          </a:prstGeom>
          <a:solidFill>
            <a:srgbClr val="D9EAD3"/>
          </a:solidFill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r>
              <a:rPr lang="uk-UA" sz="2500" b="1">
                <a:latin typeface="Avenir Next" charset="0"/>
                <a:ea typeface="Avenir Next" charset="0"/>
                <a:cs typeface="Avenir Next" charset="0"/>
              </a:rPr>
              <a:t>Your</a:t>
            </a:r>
            <a:br>
              <a:rPr lang="uk-UA" sz="2500" b="1">
                <a:latin typeface="Avenir Next" charset="0"/>
                <a:ea typeface="Avenir Next" charset="0"/>
                <a:cs typeface="Avenir Next" charset="0"/>
              </a:rPr>
            </a:br>
            <a:r>
              <a:rPr lang="uk-UA" sz="2500" b="1">
                <a:latin typeface="Avenir Next" charset="0"/>
                <a:ea typeface="Avenir Next" charset="0"/>
                <a:cs typeface="Avenir Next" charset="0"/>
              </a:rPr>
              <a:t>Code</a:t>
            </a:r>
          </a:p>
        </p:txBody>
      </p:sp>
      <p:cxnSp>
        <p:nvCxnSpPr>
          <p:cNvPr id="405" name="Shape 405"/>
          <p:cNvCxnSpPr>
            <a:stCxn id="404" idx="2"/>
          </p:cNvCxnSpPr>
          <p:nvPr/>
        </p:nvCxnSpPr>
        <p:spPr>
          <a:xfrm rot="10800000">
            <a:off x="1066800" y="3981450"/>
            <a:ext cx="2513100" cy="0"/>
          </a:xfrm>
          <a:prstGeom prst="straightConnector1">
            <a:avLst/>
          </a:prstGeom>
          <a:noFill/>
          <a:ln w="19050" cap="flat" cmpd="sng">
            <a:solidFill>
              <a:srgbClr val="595959"/>
            </a:solidFill>
            <a:prstDash val="solid"/>
            <a:round/>
            <a:headEnd type="triangle" w="lg" len="lg"/>
            <a:tailEnd type="none" w="lg" len="lg"/>
          </a:ln>
        </p:spPr>
      </p:cxnSp>
      <p:cxnSp>
        <p:nvCxnSpPr>
          <p:cNvPr id="406" name="Shape 406"/>
          <p:cNvCxnSpPr/>
          <p:nvPr/>
        </p:nvCxnSpPr>
        <p:spPr>
          <a:xfrm rot="10800000">
            <a:off x="5367900" y="3981450"/>
            <a:ext cx="2513100" cy="0"/>
          </a:xfrm>
          <a:prstGeom prst="straightConnector1">
            <a:avLst/>
          </a:prstGeom>
          <a:noFill/>
          <a:ln w="19050" cap="flat" cmpd="sng">
            <a:solidFill>
              <a:srgbClr val="595959"/>
            </a:solidFill>
            <a:prstDash val="solid"/>
            <a:round/>
            <a:headEnd type="triangle" w="lg" len="lg"/>
            <a:tailEnd type="none" w="lg" len="lg"/>
          </a:ln>
        </p:spPr>
      </p:cxnSp>
      <p:sp>
        <p:nvSpPr>
          <p:cNvPr id="407" name="Shape 407"/>
          <p:cNvSpPr/>
          <p:nvPr/>
        </p:nvSpPr>
        <p:spPr>
          <a:xfrm>
            <a:off x="1576625" y="3109475"/>
            <a:ext cx="188700" cy="6732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408" name="Shape 408"/>
          <p:cNvSpPr/>
          <p:nvPr/>
        </p:nvSpPr>
        <p:spPr>
          <a:xfrm>
            <a:off x="1881425" y="3109475"/>
            <a:ext cx="188700" cy="6732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409" name="Shape 409"/>
          <p:cNvSpPr/>
          <p:nvPr/>
        </p:nvSpPr>
        <p:spPr>
          <a:xfrm>
            <a:off x="2186225" y="3109475"/>
            <a:ext cx="188700" cy="6732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410" name="Shape 410"/>
          <p:cNvSpPr/>
          <p:nvPr/>
        </p:nvSpPr>
        <p:spPr>
          <a:xfrm>
            <a:off x="2491025" y="3109475"/>
            <a:ext cx="188700" cy="6732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411" name="Shape 411"/>
          <p:cNvSpPr/>
          <p:nvPr/>
        </p:nvSpPr>
        <p:spPr>
          <a:xfrm>
            <a:off x="2795825" y="3109475"/>
            <a:ext cx="188700" cy="6732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412" name="Shape 412"/>
          <p:cNvSpPr/>
          <p:nvPr/>
        </p:nvSpPr>
        <p:spPr>
          <a:xfrm>
            <a:off x="3100625" y="3109475"/>
            <a:ext cx="188700" cy="673200"/>
          </a:xfrm>
          <a:prstGeom prst="rect">
            <a:avLst/>
          </a:prstGeom>
          <a:solidFill>
            <a:srgbClr val="F4CCCC"/>
          </a:solidFill>
          <a:ln w="28575" cap="flat" cmpd="sng">
            <a:solidFill>
              <a:srgbClr val="595959"/>
            </a:solidFill>
            <a:prstDash val="dash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cxnSp>
        <p:nvCxnSpPr>
          <p:cNvPr id="413" name="Shape 413"/>
          <p:cNvCxnSpPr>
            <a:stCxn id="412" idx="3"/>
            <a:endCxn id="404" idx="0"/>
          </p:cNvCxnSpPr>
          <p:nvPr/>
        </p:nvCxnSpPr>
        <p:spPr>
          <a:xfrm rot="10800000" flipH="1">
            <a:off x="3289325" y="3103775"/>
            <a:ext cx="1184700" cy="342300"/>
          </a:xfrm>
          <a:prstGeom prst="curvedConnector4">
            <a:avLst>
              <a:gd name="adj1" fmla="val 12264"/>
              <a:gd name="adj2" fmla="val 169603"/>
            </a:avLst>
          </a:prstGeom>
          <a:noFill/>
          <a:ln w="19050" cap="flat" cmpd="sng">
            <a:solidFill>
              <a:srgbClr val="99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414" name="Shape 414"/>
          <p:cNvSpPr txBox="1"/>
          <p:nvPr/>
        </p:nvSpPr>
        <p:spPr>
          <a:xfrm>
            <a:off x="3100625" y="2118700"/>
            <a:ext cx="2255100" cy="792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uk-UA" sz="1800" b="1" dirty="0" err="1">
                <a:solidFill>
                  <a:srgbClr val="990000"/>
                </a:solidFill>
                <a:latin typeface="Avenir Next" charset="0"/>
                <a:ea typeface="Avenir Next" charset="0"/>
                <a:cs typeface="Avenir Next" charset="0"/>
              </a:rPr>
              <a:t>process</a:t>
            </a:r>
            <a:r>
              <a:rPr lang="uk-UA" sz="1800" b="1" dirty="0">
                <a:solidFill>
                  <a:srgbClr val="990000"/>
                </a:solidFill>
                <a:latin typeface="Avenir Next" charset="0"/>
                <a:ea typeface="Avenir Next" charset="0"/>
                <a:cs typeface="Avenir Next" charset="0"/>
              </a:rPr>
              <a:t> </a:t>
            </a:r>
            <a:r>
              <a:rPr lang="uk-UA" sz="1800" b="1" dirty="0" err="1">
                <a:solidFill>
                  <a:srgbClr val="990000"/>
                </a:solidFill>
                <a:latin typeface="Avenir Next" charset="0"/>
                <a:ea typeface="Avenir Next" charset="0"/>
                <a:cs typeface="Avenir Next" charset="0"/>
              </a:rPr>
              <a:t>records</a:t>
            </a:r>
            <a:r>
              <a:rPr lang="uk-UA" sz="1800" b="1" dirty="0">
                <a:solidFill>
                  <a:srgbClr val="990000"/>
                </a:solidFill>
                <a:latin typeface="Avenir Next" charset="0"/>
                <a:ea typeface="Avenir Next" charset="0"/>
                <a:cs typeface="Avenir Next" charset="0"/>
              </a:rPr>
              <a:t> </a:t>
            </a:r>
            <a:r>
              <a:rPr lang="uk-UA" sz="1800" b="1" dirty="0" err="1">
                <a:solidFill>
                  <a:srgbClr val="990000"/>
                </a:solidFill>
                <a:latin typeface="Avenir Next" charset="0"/>
                <a:ea typeface="Avenir Next" charset="0"/>
                <a:cs typeface="Avenir Next" charset="0"/>
              </a:rPr>
              <a:t>one-at-a-time</a:t>
            </a:r>
            <a:endParaRPr lang="uk-UA" sz="1800" b="1" dirty="0">
              <a:solidFill>
                <a:srgbClr val="990000"/>
              </a:solidFill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415" name="Shape 415"/>
          <p:cNvSpPr txBox="1"/>
          <p:nvPr/>
        </p:nvSpPr>
        <p:spPr>
          <a:xfrm>
            <a:off x="892450" y="3050075"/>
            <a:ext cx="622200" cy="792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r>
              <a:rPr lang="uk-UA" sz="1800" b="1">
                <a:latin typeface="Avenir Next" charset="0"/>
                <a:ea typeface="Avenir Next" charset="0"/>
                <a:cs typeface="Avenir Next" charset="0"/>
              </a:rPr>
              <a:t>...</a:t>
            </a:r>
          </a:p>
        </p:txBody>
      </p:sp>
      <p:sp>
        <p:nvSpPr>
          <p:cNvPr id="416" name="Shape 416"/>
          <p:cNvSpPr txBox="1"/>
          <p:nvPr/>
        </p:nvSpPr>
        <p:spPr>
          <a:xfrm>
            <a:off x="1050600" y="4976000"/>
            <a:ext cx="6846600" cy="510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r>
              <a:rPr lang="uk-UA" sz="1800" dirty="0" err="1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  <a:sym typeface="Quattrocento Sans"/>
              </a:rPr>
              <a:t>Long</a:t>
            </a:r>
            <a:r>
              <a:rPr lang="uk-UA" sz="1800" dirty="0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  <a:sym typeface="Quattrocento Sans"/>
              </a:rPr>
              <a:t> </a:t>
            </a:r>
            <a:r>
              <a:rPr lang="uk-UA" sz="1800" dirty="0" err="1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  <a:sym typeface="Quattrocento Sans"/>
              </a:rPr>
              <a:t>running</a:t>
            </a:r>
            <a:r>
              <a:rPr lang="uk-UA" sz="1800" dirty="0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  <a:sym typeface="Quattrocento Sans"/>
              </a:rPr>
              <a:t> </a:t>
            </a:r>
            <a:r>
              <a:rPr lang="uk-UA" sz="1800" dirty="0" err="1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  <a:sym typeface="Quattrocento Sans"/>
              </a:rPr>
              <a:t>computation</a:t>
            </a:r>
            <a:r>
              <a:rPr lang="uk-UA" sz="1800" dirty="0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  <a:sym typeface="Quattrocento Sans"/>
              </a:rPr>
              <a:t>, </a:t>
            </a:r>
            <a:r>
              <a:rPr lang="uk-UA" sz="1800" dirty="0" err="1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  <a:sym typeface="Quattrocento Sans"/>
              </a:rPr>
              <a:t>on</a:t>
            </a:r>
            <a:r>
              <a:rPr lang="uk-UA" sz="1800" dirty="0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  <a:sym typeface="Quattrocento Sans"/>
              </a:rPr>
              <a:t> </a:t>
            </a:r>
            <a:r>
              <a:rPr lang="uk-UA" sz="1800" dirty="0" err="1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  <a:sym typeface="Quattrocento Sans"/>
              </a:rPr>
              <a:t>an</a:t>
            </a:r>
            <a:r>
              <a:rPr lang="uk-UA" sz="1800" dirty="0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  <a:sym typeface="Quattrocento Sans"/>
              </a:rPr>
              <a:t> </a:t>
            </a:r>
            <a:r>
              <a:rPr lang="uk-UA" sz="1800" dirty="0" err="1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  <a:sym typeface="Quattrocento Sans"/>
              </a:rPr>
              <a:t>endless</a:t>
            </a:r>
            <a:r>
              <a:rPr lang="uk-UA" sz="1800" dirty="0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  <a:sym typeface="Quattrocento Sans"/>
              </a:rPr>
              <a:t> </a:t>
            </a:r>
            <a:r>
              <a:rPr lang="uk-UA" sz="1800" dirty="0" err="1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  <a:sym typeface="Quattrocento Sans"/>
              </a:rPr>
              <a:t>stream</a:t>
            </a:r>
            <a:r>
              <a:rPr lang="uk-UA" sz="1800" dirty="0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  <a:sym typeface="Quattrocento Sans"/>
              </a:rPr>
              <a:t> </a:t>
            </a:r>
            <a:r>
              <a:rPr lang="uk-UA" sz="1800" dirty="0" err="1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  <a:sym typeface="Quattrocento Sans"/>
              </a:rPr>
              <a:t>of</a:t>
            </a:r>
            <a:r>
              <a:rPr lang="uk-UA" sz="1800" dirty="0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  <a:sym typeface="Quattrocento Sans"/>
              </a:rPr>
              <a:t> </a:t>
            </a:r>
            <a:r>
              <a:rPr lang="uk-UA" sz="1800" dirty="0" err="1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  <a:sym typeface="Quattrocento Sans"/>
              </a:rPr>
              <a:t>input</a:t>
            </a:r>
            <a:endParaRPr lang="uk-UA" sz="1800" dirty="0">
              <a:solidFill>
                <a:schemeClr val="dk1"/>
              </a:solidFill>
              <a:latin typeface="Avenir Next" charset="0"/>
              <a:ea typeface="Avenir Next" charset="0"/>
              <a:cs typeface="Avenir Next" charset="0"/>
              <a:sym typeface="Quattrocento Sans"/>
            </a:endParaRPr>
          </a:p>
        </p:txBody>
      </p:sp>
      <p:sp>
        <p:nvSpPr>
          <p:cNvPr id="417" name="Shape 417"/>
          <p:cNvSpPr/>
          <p:nvPr/>
        </p:nvSpPr>
        <p:spPr>
          <a:xfrm>
            <a:off x="5557625" y="3390000"/>
            <a:ext cx="282000" cy="273900"/>
          </a:xfrm>
          <a:prstGeom prst="triangle">
            <a:avLst>
              <a:gd name="adj" fmla="val 50000"/>
            </a:avLst>
          </a:prstGeom>
          <a:solidFill>
            <a:srgbClr val="D9EAD3"/>
          </a:solidFill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418" name="Shape 418"/>
          <p:cNvSpPr/>
          <p:nvPr/>
        </p:nvSpPr>
        <p:spPr>
          <a:xfrm>
            <a:off x="5938625" y="3390000"/>
            <a:ext cx="282000" cy="273900"/>
          </a:xfrm>
          <a:prstGeom prst="triangle">
            <a:avLst>
              <a:gd name="adj" fmla="val 50000"/>
            </a:avLst>
          </a:prstGeom>
          <a:solidFill>
            <a:srgbClr val="D9EAD3"/>
          </a:solidFill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419" name="Shape 419"/>
          <p:cNvSpPr/>
          <p:nvPr/>
        </p:nvSpPr>
        <p:spPr>
          <a:xfrm>
            <a:off x="6319625" y="3390000"/>
            <a:ext cx="282000" cy="273900"/>
          </a:xfrm>
          <a:prstGeom prst="triangle">
            <a:avLst>
              <a:gd name="adj" fmla="val 50000"/>
            </a:avLst>
          </a:prstGeom>
          <a:solidFill>
            <a:srgbClr val="D9EAD3"/>
          </a:solidFill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420" name="Shape 420"/>
          <p:cNvSpPr/>
          <p:nvPr/>
        </p:nvSpPr>
        <p:spPr>
          <a:xfrm>
            <a:off x="6700625" y="3390000"/>
            <a:ext cx="282000" cy="273900"/>
          </a:xfrm>
          <a:prstGeom prst="triangle">
            <a:avLst>
              <a:gd name="adj" fmla="val 50000"/>
            </a:avLst>
          </a:prstGeom>
          <a:solidFill>
            <a:srgbClr val="D9EAD3"/>
          </a:solidFill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421" name="Shape 421"/>
          <p:cNvSpPr/>
          <p:nvPr/>
        </p:nvSpPr>
        <p:spPr>
          <a:xfrm>
            <a:off x="7081625" y="3390000"/>
            <a:ext cx="282000" cy="273900"/>
          </a:xfrm>
          <a:prstGeom prst="triangle">
            <a:avLst>
              <a:gd name="adj" fmla="val 50000"/>
            </a:avLst>
          </a:prstGeom>
          <a:solidFill>
            <a:srgbClr val="D9EAD3"/>
          </a:solidFill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7893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Shape 717"/>
          <p:cNvSpPr txBox="1">
            <a:spLocks noGrp="1"/>
          </p:cNvSpPr>
          <p:nvPr>
            <p:ph type="title"/>
          </p:nvPr>
        </p:nvSpPr>
        <p:spPr>
          <a:xfrm>
            <a:off x="457222" y="274651"/>
            <a:ext cx="7474800" cy="8985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venir"/>
              <a:buNone/>
            </a:pPr>
            <a:r>
              <a:rPr lang="en" sz="395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Powered by Flink</a:t>
            </a:r>
          </a:p>
        </p:txBody>
      </p:sp>
      <p:sp>
        <p:nvSpPr>
          <p:cNvPr id="718" name="Shape 718"/>
          <p:cNvSpPr txBox="1">
            <a:spLocks noGrp="1"/>
          </p:cNvSpPr>
          <p:nvPr>
            <p:ph type="sldNum" idx="12"/>
          </p:nvPr>
        </p:nvSpPr>
        <p:spPr>
          <a:xfrm>
            <a:off x="6553200" y="6356352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rPr>
              <a:t>30</a:t>
            </a:fld>
            <a:endParaRPr lang="en" sz="1200">
              <a:solidFill>
                <a:srgbClr val="888888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719" name="Shape 7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41428" y="1715426"/>
            <a:ext cx="2471700" cy="633900"/>
          </a:xfrm>
          <a:prstGeom prst="rect">
            <a:avLst/>
          </a:prstGeom>
          <a:noFill/>
          <a:ln>
            <a:noFill/>
          </a:ln>
        </p:spPr>
      </p:pic>
      <p:sp>
        <p:nvSpPr>
          <p:cNvPr id="720" name="Shape 720"/>
          <p:cNvSpPr/>
          <p:nvPr/>
        </p:nvSpPr>
        <p:spPr>
          <a:xfrm>
            <a:off x="457222" y="2404378"/>
            <a:ext cx="4104000" cy="11079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" sz="16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Zalando, one of the largest ecommerce companies in Europe, uses Flink for real-time business process monitoring. </a:t>
            </a:r>
          </a:p>
        </p:txBody>
      </p:sp>
      <p:pic>
        <p:nvPicPr>
          <p:cNvPr id="721" name="Shape 7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911396" y="1308701"/>
            <a:ext cx="1135200" cy="1007700"/>
          </a:xfrm>
          <a:prstGeom prst="rect">
            <a:avLst/>
          </a:prstGeom>
          <a:noFill/>
          <a:ln>
            <a:noFill/>
          </a:ln>
        </p:spPr>
      </p:pic>
      <p:sp>
        <p:nvSpPr>
          <p:cNvPr id="722" name="Shape 722"/>
          <p:cNvSpPr/>
          <p:nvPr/>
        </p:nvSpPr>
        <p:spPr>
          <a:xfrm>
            <a:off x="4507337" y="2404378"/>
            <a:ext cx="4179599" cy="11079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" sz="16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King, the creators of Candy Crush Saga, uses Flink to provide data science teams with real-time analytics.</a:t>
            </a:r>
          </a:p>
        </p:txBody>
      </p:sp>
      <p:pic>
        <p:nvPicPr>
          <p:cNvPr id="723" name="Shape 72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145496" y="3512374"/>
            <a:ext cx="971400" cy="971400"/>
          </a:xfrm>
          <a:prstGeom prst="rect">
            <a:avLst/>
          </a:prstGeom>
          <a:noFill/>
          <a:ln>
            <a:noFill/>
          </a:ln>
        </p:spPr>
      </p:pic>
      <p:sp>
        <p:nvSpPr>
          <p:cNvPr id="724" name="Shape 724"/>
          <p:cNvSpPr/>
          <p:nvPr/>
        </p:nvSpPr>
        <p:spPr>
          <a:xfrm>
            <a:off x="4445166" y="4730090"/>
            <a:ext cx="4433100" cy="11079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" sz="16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Bouygues Telecom uses Flink for real-time event processing over billions of Kafka messages per day. </a:t>
            </a:r>
          </a:p>
        </p:txBody>
      </p:sp>
      <p:pic>
        <p:nvPicPr>
          <p:cNvPr id="725" name="Shape 72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398550" y="3714569"/>
            <a:ext cx="1896300" cy="1066800"/>
          </a:xfrm>
          <a:prstGeom prst="rect">
            <a:avLst/>
          </a:prstGeom>
          <a:noFill/>
          <a:ln>
            <a:noFill/>
          </a:ln>
        </p:spPr>
      </p:pic>
      <p:sp>
        <p:nvSpPr>
          <p:cNvPr id="726" name="Shape 726"/>
          <p:cNvSpPr/>
          <p:nvPr/>
        </p:nvSpPr>
        <p:spPr>
          <a:xfrm>
            <a:off x="330365" y="4790045"/>
            <a:ext cx="4114800" cy="11079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" sz="16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Alibaba, the world's largest retailer, built a Flink-based system (Blink) to optimize search rankings in real time. </a:t>
            </a:r>
          </a:p>
        </p:txBody>
      </p:sp>
      <p:sp>
        <p:nvSpPr>
          <p:cNvPr id="727" name="Shape 727"/>
          <p:cNvSpPr txBox="1"/>
          <p:nvPr/>
        </p:nvSpPr>
        <p:spPr>
          <a:xfrm>
            <a:off x="361300" y="6110130"/>
            <a:ext cx="5638200" cy="533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" sz="2000" b="1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See more at </a:t>
            </a:r>
            <a:r>
              <a:rPr lang="en" sz="2000" b="1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flink.apache.org</a:t>
            </a:r>
            <a:r>
              <a:rPr lang="en" sz="2000" b="1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/</a:t>
            </a:r>
            <a:r>
              <a:rPr lang="en" sz="2000" b="1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poweredby.html</a:t>
            </a:r>
            <a:r>
              <a:rPr lang="en" sz="2000" b="1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Shape 732"/>
          <p:cNvSpPr txBox="1">
            <a:spLocks noGrp="1"/>
          </p:cNvSpPr>
          <p:nvPr>
            <p:ph type="sldNum" idx="12"/>
          </p:nvPr>
        </p:nvSpPr>
        <p:spPr>
          <a:xfrm>
            <a:off x="6553200" y="6356352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rPr>
              <a:t>31</a:t>
            </a:fld>
            <a:endParaRPr lang="en" sz="1200">
              <a:solidFill>
                <a:srgbClr val="888888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733" name="Shape 7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5450" y="1361350"/>
            <a:ext cx="7373100" cy="471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8" name="Shape 738" descr="imgres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3341" y="1150653"/>
            <a:ext cx="2226600" cy="125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9" name="Shape 739" descr="imgres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38357" y="2853676"/>
            <a:ext cx="1372500" cy="121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0" name="Shape 740" descr="imgres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33341" y="4840156"/>
            <a:ext cx="2177400" cy="902700"/>
          </a:xfrm>
          <a:prstGeom prst="rect">
            <a:avLst/>
          </a:prstGeom>
          <a:noFill/>
          <a:ln>
            <a:noFill/>
          </a:ln>
        </p:spPr>
      </p:pic>
      <p:sp>
        <p:nvSpPr>
          <p:cNvPr id="741" name="Shape 741"/>
          <p:cNvSpPr txBox="1"/>
          <p:nvPr/>
        </p:nvSpPr>
        <p:spPr>
          <a:xfrm>
            <a:off x="3175000" y="4840156"/>
            <a:ext cx="5511900" cy="8616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" sz="1800">
                <a:solidFill>
                  <a:srgbClr val="34AD91"/>
                </a:solidFill>
                <a:latin typeface="Avenir"/>
                <a:ea typeface="Avenir"/>
                <a:cs typeface="Avenir"/>
                <a:sym typeface="Avenir"/>
              </a:rPr>
              <a:t>30</a:t>
            </a:r>
            <a:r>
              <a:rPr lang="en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Flink applications </a:t>
            </a:r>
            <a:r>
              <a:rPr lang="en" sz="1800">
                <a:solidFill>
                  <a:srgbClr val="34AD91"/>
                </a:solidFill>
                <a:latin typeface="Avenir"/>
                <a:ea typeface="Avenir"/>
                <a:cs typeface="Avenir"/>
                <a:sym typeface="Avenir"/>
              </a:rPr>
              <a:t>in production for more than one year</a:t>
            </a:r>
            <a:r>
              <a:rPr lang="en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. 10 billion events (2TB) processed daily</a:t>
            </a:r>
          </a:p>
        </p:txBody>
      </p:sp>
      <p:sp>
        <p:nvSpPr>
          <p:cNvPr id="742" name="Shape 742"/>
          <p:cNvSpPr txBox="1"/>
          <p:nvPr/>
        </p:nvSpPr>
        <p:spPr>
          <a:xfrm>
            <a:off x="3175000" y="2853676"/>
            <a:ext cx="5511900" cy="1231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Complex jobs of </a:t>
            </a:r>
            <a:r>
              <a:rPr lang="en" sz="1800">
                <a:solidFill>
                  <a:srgbClr val="34AD91"/>
                </a:solidFill>
                <a:latin typeface="Avenir"/>
                <a:ea typeface="Avenir"/>
                <a:cs typeface="Avenir"/>
                <a:sym typeface="Avenir"/>
              </a:rPr>
              <a:t>&gt; 30 operators</a:t>
            </a:r>
            <a:r>
              <a:rPr lang="en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running 24/7, processing 30 billion events daily, maintaining </a:t>
            </a:r>
            <a:r>
              <a:rPr lang="en" sz="1800">
                <a:solidFill>
                  <a:srgbClr val="34AD91"/>
                </a:solidFill>
                <a:latin typeface="Avenir"/>
                <a:ea typeface="Avenir"/>
                <a:cs typeface="Avenir"/>
                <a:sym typeface="Avenir"/>
              </a:rPr>
              <a:t>state of 100s of GB with exactly-once guarantees</a:t>
            </a:r>
          </a:p>
        </p:txBody>
      </p:sp>
      <p:sp>
        <p:nvSpPr>
          <p:cNvPr id="743" name="Shape 743"/>
          <p:cNvSpPr txBox="1"/>
          <p:nvPr/>
        </p:nvSpPr>
        <p:spPr>
          <a:xfrm>
            <a:off x="3175000" y="1150653"/>
            <a:ext cx="5511900" cy="1231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Largest job has &gt; 20 operators, runs on &gt; </a:t>
            </a:r>
            <a:r>
              <a:rPr lang="en" sz="1800">
                <a:solidFill>
                  <a:srgbClr val="34AD91"/>
                </a:solidFill>
                <a:latin typeface="Avenir"/>
                <a:ea typeface="Avenir"/>
                <a:cs typeface="Avenir"/>
                <a:sym typeface="Avenir"/>
              </a:rPr>
              <a:t>5000 vCores in 1000-node cluster</a:t>
            </a:r>
            <a:r>
              <a:rPr lang="en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, processes millions of events per second</a:t>
            </a:r>
          </a:p>
        </p:txBody>
      </p:sp>
      <p:sp>
        <p:nvSpPr>
          <p:cNvPr id="744" name="Shape 744"/>
          <p:cNvSpPr txBox="1">
            <a:spLocks noGrp="1"/>
          </p:cNvSpPr>
          <p:nvPr>
            <p:ph type="sldNum" idx="12"/>
          </p:nvPr>
        </p:nvSpPr>
        <p:spPr>
          <a:xfrm>
            <a:off x="6553200" y="6356352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rPr>
              <a:t>32</a:t>
            </a:fld>
            <a:endParaRPr lang="en" sz="1200">
              <a:solidFill>
                <a:srgbClr val="888888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96486" y="1259568"/>
            <a:ext cx="6525040" cy="673100"/>
          </a:xfrm>
        </p:spPr>
        <p:txBody>
          <a:bodyPr>
            <a:noAutofit/>
          </a:bodyPr>
          <a:lstStyle/>
          <a:p>
            <a:r>
              <a:rPr lang="en-US" sz="2800" dirty="0" smtClean="0"/>
              <a:t>What </a:t>
            </a:r>
            <a:r>
              <a:rPr lang="en-US" sz="2800" dirty="0" smtClean="0"/>
              <a:t>is </a:t>
            </a:r>
            <a:r>
              <a:rPr lang="en-US" sz="2800" dirty="0" smtClean="0"/>
              <a:t>being built with </a:t>
            </a:r>
            <a:r>
              <a:rPr lang="en-US" sz="2800" dirty="0" err="1" smtClean="0"/>
              <a:t>Flink</a:t>
            </a:r>
            <a:r>
              <a:rPr lang="en-US" sz="2800" dirty="0" smtClean="0"/>
              <a:t>?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B07C5D84-2227-C144-B485-A8CA33CE42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algn="r"/>
              <a:t>33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896486" y="2136778"/>
            <a:ext cx="7790313" cy="3487737"/>
          </a:xfrm>
        </p:spPr>
        <p:txBody>
          <a:bodyPr>
            <a:noAutofit/>
          </a:bodyPr>
          <a:lstStyle/>
          <a:p>
            <a:r>
              <a:rPr lang="en-US" sz="2400" dirty="0" smtClean="0">
                <a:latin typeface="Avenir Next" charset="0"/>
                <a:ea typeface="Avenir Next" charset="0"/>
                <a:cs typeface="Avenir Next" charset="0"/>
              </a:rPr>
              <a:t> First </a:t>
            </a:r>
            <a:r>
              <a:rPr lang="en-US" sz="2400" dirty="0">
                <a:latin typeface="Avenir Next" charset="0"/>
                <a:ea typeface="Avenir Next" charset="0"/>
                <a:cs typeface="Avenir Next" charset="0"/>
              </a:rPr>
              <a:t>wave for streaming was </a:t>
            </a:r>
            <a:r>
              <a:rPr lang="en-US" sz="2400" dirty="0">
                <a:solidFill>
                  <a:srgbClr val="34AD91"/>
                </a:solidFill>
                <a:latin typeface="Avenir Next" charset="0"/>
                <a:ea typeface="Avenir Next" charset="0"/>
                <a:cs typeface="Avenir Next" charset="0"/>
              </a:rPr>
              <a:t>lambda architecture</a:t>
            </a:r>
          </a:p>
          <a:p>
            <a:pPr lvl="1"/>
            <a:r>
              <a:rPr lang="en-US" sz="2000" dirty="0" smtClean="0">
                <a:latin typeface="Avenir Next" charset="0"/>
                <a:ea typeface="Avenir Next" charset="0"/>
                <a:cs typeface="Avenir Next" charset="0"/>
              </a:rPr>
              <a:t> Aid </a:t>
            </a:r>
            <a:r>
              <a:rPr lang="en-US" sz="2000" dirty="0">
                <a:latin typeface="Avenir Next" charset="0"/>
                <a:ea typeface="Avenir Next" charset="0"/>
                <a:cs typeface="Avenir Next" charset="0"/>
              </a:rPr>
              <a:t>batch systems to be more real-time</a:t>
            </a:r>
          </a:p>
          <a:p>
            <a:pPr lvl="7"/>
            <a:endParaRPr lang="en-US" sz="1600" dirty="0">
              <a:latin typeface="Avenir Next" charset="0"/>
              <a:ea typeface="Avenir Next" charset="0"/>
              <a:cs typeface="Avenir Next" charset="0"/>
            </a:endParaRPr>
          </a:p>
          <a:p>
            <a:r>
              <a:rPr lang="en-US" sz="2400" dirty="0" smtClean="0">
                <a:latin typeface="Avenir Next" charset="0"/>
                <a:ea typeface="Avenir Next" charset="0"/>
                <a:cs typeface="Avenir Next" charset="0"/>
              </a:rPr>
              <a:t> Second </a:t>
            </a:r>
            <a:r>
              <a:rPr lang="en-US" sz="2400" dirty="0">
                <a:latin typeface="Avenir Next" charset="0"/>
                <a:ea typeface="Avenir Next" charset="0"/>
                <a:cs typeface="Avenir Next" charset="0"/>
              </a:rPr>
              <a:t>wave was </a:t>
            </a:r>
            <a:r>
              <a:rPr lang="en-US" sz="2400" dirty="0">
                <a:solidFill>
                  <a:srgbClr val="34AD91"/>
                </a:solidFill>
                <a:latin typeface="Avenir Next" charset="0"/>
                <a:ea typeface="Avenir Next" charset="0"/>
                <a:cs typeface="Avenir Next" charset="0"/>
              </a:rPr>
              <a:t>analytics (real time and lag-time)</a:t>
            </a:r>
          </a:p>
          <a:p>
            <a:pPr lvl="1"/>
            <a:r>
              <a:rPr lang="en-US" sz="2000" dirty="0" smtClean="0">
                <a:latin typeface="Avenir Next" charset="0"/>
                <a:ea typeface="Avenir Next" charset="0"/>
                <a:cs typeface="Avenir Next" charset="0"/>
              </a:rPr>
              <a:t> Based </a:t>
            </a:r>
            <a:r>
              <a:rPr lang="en-US" sz="2000" dirty="0">
                <a:latin typeface="Avenir Next" charset="0"/>
                <a:ea typeface="Avenir Next" charset="0"/>
                <a:cs typeface="Avenir Next" charset="0"/>
              </a:rPr>
              <a:t>on distributed collections, functions, and windows</a:t>
            </a:r>
          </a:p>
          <a:p>
            <a:pPr lvl="5"/>
            <a:endParaRPr lang="en-US" sz="1600" dirty="0">
              <a:latin typeface="Avenir Next" charset="0"/>
              <a:ea typeface="Avenir Next" charset="0"/>
              <a:cs typeface="Avenir Next" charset="0"/>
            </a:endParaRPr>
          </a:p>
          <a:p>
            <a:r>
              <a:rPr lang="en-US" sz="2400" dirty="0" smtClean="0">
                <a:latin typeface="Avenir Next" charset="0"/>
                <a:ea typeface="Avenir Next" charset="0"/>
                <a:cs typeface="Avenir Next" charset="0"/>
              </a:rPr>
              <a:t> The </a:t>
            </a:r>
            <a:r>
              <a:rPr lang="en-US" sz="2400" dirty="0">
                <a:latin typeface="Avenir Next" charset="0"/>
                <a:ea typeface="Avenir Next" charset="0"/>
                <a:cs typeface="Avenir Next" charset="0"/>
              </a:rPr>
              <a:t>next wave is </a:t>
            </a:r>
            <a:r>
              <a:rPr lang="en-US" sz="2400" dirty="0">
                <a:solidFill>
                  <a:srgbClr val="34AD91"/>
                </a:solidFill>
                <a:latin typeface="Avenir Next" charset="0"/>
                <a:ea typeface="Avenir Next" charset="0"/>
                <a:cs typeface="Avenir Next" charset="0"/>
              </a:rPr>
              <a:t>much broader</a:t>
            </a:r>
            <a:r>
              <a:rPr lang="en-US" sz="2400" dirty="0" smtClean="0">
                <a:solidFill>
                  <a:srgbClr val="34AD91"/>
                </a:solidFill>
                <a:latin typeface="Avenir Next" charset="0"/>
                <a:ea typeface="Avenir Next" charset="0"/>
                <a:cs typeface="Avenir Next" charset="0"/>
              </a:rPr>
              <a:t>:</a:t>
            </a:r>
          </a:p>
          <a:p>
            <a:pPr marL="203200" indent="0" algn="ctr">
              <a:buNone/>
            </a:pPr>
            <a:r>
              <a:rPr lang="en-US" sz="2400" dirty="0" smtClean="0">
                <a:latin typeface="Avenir Next" charset="0"/>
                <a:ea typeface="Avenir Next" charset="0"/>
                <a:cs typeface="Avenir Next" charset="0"/>
              </a:rPr>
              <a:t>A </a:t>
            </a:r>
            <a:r>
              <a:rPr lang="en-US" sz="2400" dirty="0">
                <a:latin typeface="Avenir Next" charset="0"/>
                <a:ea typeface="Avenir Next" charset="0"/>
                <a:cs typeface="Avenir Next" charset="0"/>
              </a:rPr>
              <a:t>new architecture for event-driven applications </a:t>
            </a:r>
          </a:p>
          <a:p>
            <a:endParaRPr lang="en-US" sz="1600" dirty="0">
              <a:latin typeface="Avenir Next" charset="0"/>
              <a:ea typeface="Avenir Next" charset="0"/>
              <a:cs typeface="Avenir Nex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790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pieren 6"/>
          <p:cNvGrpSpPr/>
          <p:nvPr/>
        </p:nvGrpSpPr>
        <p:grpSpPr>
          <a:xfrm>
            <a:off x="3275188" y="2077698"/>
            <a:ext cx="5277145" cy="3546816"/>
            <a:chOff x="3275187" y="1220448"/>
            <a:chExt cx="5277145" cy="3546816"/>
          </a:xfrm>
        </p:grpSpPr>
        <p:pic>
          <p:nvPicPr>
            <p:cNvPr id="1026" name="Picture 2" descr="https://data-artisans.com/wp-content/uploads/2017/03/Drivetribe_Diagram.png"/>
            <p:cNvPicPr>
              <a:picLocks noChangeAspect="1" noChangeArrowheads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75187" y="1220448"/>
              <a:ext cx="5277145" cy="35468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Rechteck 4"/>
            <p:cNvSpPr/>
            <p:nvPr/>
          </p:nvSpPr>
          <p:spPr>
            <a:xfrm>
              <a:off x="7501718" y="2215112"/>
              <a:ext cx="756504" cy="6722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hteck 18"/>
            <p:cNvSpPr/>
            <p:nvPr/>
          </p:nvSpPr>
          <p:spPr>
            <a:xfrm>
              <a:off x="7501718" y="3020475"/>
              <a:ext cx="756504" cy="6722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10" descr="imgres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80492" y="2825997"/>
              <a:ext cx="647627" cy="647627"/>
            </a:xfrm>
            <a:prstGeom prst="rect">
              <a:avLst/>
            </a:prstGeom>
          </p:spPr>
        </p:pic>
        <p:pic>
          <p:nvPicPr>
            <p:cNvPr id="6" name="Picture 5" descr="flink_squirrel_1000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32718" y="2161873"/>
              <a:ext cx="725505" cy="725505"/>
            </a:xfrm>
            <a:prstGeom prst="rect">
              <a:avLst/>
            </a:prstGeom>
          </p:spPr>
        </p:pic>
        <p:pic>
          <p:nvPicPr>
            <p:cNvPr id="17" name="Picture 5" descr="flink_squirrel_1000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32718" y="2993856"/>
              <a:ext cx="725505" cy="725505"/>
            </a:xfrm>
            <a:prstGeom prst="rect">
              <a:avLst/>
            </a:prstGeom>
          </p:spPr>
        </p:pic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B07C5D84-2227-C144-B485-A8CA33CE42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algn="r"/>
              <a:t>34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53584" y="1485361"/>
            <a:ext cx="1890080" cy="502426"/>
          </a:xfrm>
          <a:prstGeom prst="rect">
            <a:avLst/>
          </a:prstGeom>
        </p:spPr>
      </p:pic>
      <p:pic>
        <p:nvPicPr>
          <p:cNvPr id="10" name="Picture 9" descr="DriveTribe_Logo.svg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1304" y="1350170"/>
            <a:ext cx="772811" cy="77281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1047" y="2395891"/>
            <a:ext cx="2606957" cy="1000456"/>
          </a:xfrm>
          <a:prstGeom prst="rect">
            <a:avLst/>
          </a:prstGeom>
        </p:spPr>
      </p:pic>
      <p:pic>
        <p:nvPicPr>
          <p:cNvPr id="16" name="Picture 15" descr="flink_squirrel_100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007" y="1192868"/>
            <a:ext cx="930112" cy="930112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718047" y="1538204"/>
            <a:ext cx="51295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Avenir Next Regular"/>
                <a:cs typeface="Avenir Next Regular"/>
              </a:rPr>
              <a:t>@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69768" y="4514942"/>
            <a:ext cx="47890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Complete social network</a:t>
            </a:r>
            <a:r>
              <a:rPr lang="en-US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implemented</a:t>
            </a:r>
            <a:br>
              <a:rPr lang="en-US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</a:br>
            <a:r>
              <a:rPr lang="en-US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using event sourcing and</a:t>
            </a:r>
            <a:br>
              <a:rPr lang="en-US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</a:br>
            <a:r>
              <a:rPr lang="en-US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CQRS (Command Query Responsibility Segregation)</a:t>
            </a:r>
          </a:p>
        </p:txBody>
      </p:sp>
      <p:sp>
        <p:nvSpPr>
          <p:cNvPr id="20" name="Rechteck 19"/>
          <p:cNvSpPr/>
          <p:nvPr/>
        </p:nvSpPr>
        <p:spPr>
          <a:xfrm>
            <a:off x="6874329" y="3744629"/>
            <a:ext cx="302078" cy="34567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707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9" name="Shape 749" descr="logo-mgm-tp-web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44644" y="5809016"/>
            <a:ext cx="1206000" cy="62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0" name="Shape 750" descr="imgres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27052" y="2993742"/>
            <a:ext cx="1524299" cy="38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1" name="Shape 751" descr="imgres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27052" y="3797064"/>
            <a:ext cx="1474499" cy="82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2" name="Shape 752" descr="imgres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544217" y="1656101"/>
            <a:ext cx="870600" cy="77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3" name="Shape 753" descr="imgres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080358" y="3934506"/>
            <a:ext cx="1389900" cy="57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4" name="Shape 754" descr="imgres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461165" y="2819930"/>
            <a:ext cx="1396200" cy="59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5" name="Shape 755" descr="imgres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901632" y="3921581"/>
            <a:ext cx="1478400" cy="68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6" name="Shape 756" descr="imgres.png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7252864" y="2915157"/>
            <a:ext cx="1127400" cy="46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7" name="Shape 757" descr="imgres.png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7383129" y="1660081"/>
            <a:ext cx="1303800" cy="90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8" name="Shape 758" descr="imgres.png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2484465" y="3843655"/>
            <a:ext cx="1266600" cy="78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9" name="Shape 759" descr="imgres.png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727052" y="2078967"/>
            <a:ext cx="1701300" cy="34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0" name="Shape 760" descr="imgres.png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2665191" y="1821594"/>
            <a:ext cx="1345799" cy="62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1" name="Shape 761" descr="imgres.png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6685742" y="1660081"/>
            <a:ext cx="731400" cy="79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2" name="Shape 762" descr="imgres.png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4162926" y="1821594"/>
            <a:ext cx="1229100" cy="62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3" name="Shape 763" descr="imgres.png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721575" y="4915528"/>
            <a:ext cx="1479900" cy="47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Shape 764" descr="imgres.png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3104421" y="5809016"/>
            <a:ext cx="1127400" cy="59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5" name="Shape 765" descr="imgres.jpg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3879846" y="5101393"/>
            <a:ext cx="1802400" cy="38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6" name="Shape 766" descr="imgres.png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5891667" y="4969214"/>
            <a:ext cx="868200" cy="53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7" name="Shape 767" descr="imgres.png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2504116" y="4915528"/>
            <a:ext cx="1247099" cy="66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8" name="Shape 768" descr="imgres.png"/>
          <p:cNvPicPr preferRelativeResize="0"/>
          <p:nvPr/>
        </p:nvPicPr>
        <p:blipFill rotWithShape="1">
          <a:blip r:embed="rId22">
            <a:alphaModFix/>
          </a:blip>
          <a:srcRect/>
          <a:stretch/>
        </p:blipFill>
        <p:spPr>
          <a:xfrm>
            <a:off x="5643976" y="3921581"/>
            <a:ext cx="1147200" cy="57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9" name="Shape 769" descr="imgres.jpg"/>
          <p:cNvPicPr preferRelativeResize="0"/>
          <p:nvPr/>
        </p:nvPicPr>
        <p:blipFill rotWithShape="1">
          <a:blip r:embed="rId23">
            <a:alphaModFix/>
          </a:blip>
          <a:srcRect/>
          <a:stretch/>
        </p:blipFill>
        <p:spPr>
          <a:xfrm>
            <a:off x="5682105" y="2659698"/>
            <a:ext cx="1304999" cy="66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0" name="Shape 770" descr="ScaDS_Logo_Angepasst_150x60.png"/>
          <p:cNvPicPr preferRelativeResize="0"/>
          <p:nvPr/>
        </p:nvPicPr>
        <p:blipFill rotWithShape="1">
          <a:blip r:embed="rId24">
            <a:alphaModFix/>
          </a:blip>
          <a:srcRect/>
          <a:stretch/>
        </p:blipFill>
        <p:spPr>
          <a:xfrm>
            <a:off x="5948301" y="5920830"/>
            <a:ext cx="811500" cy="43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1" name="Shape 771" descr="imgres.png"/>
          <p:cNvPicPr preferRelativeResize="0"/>
          <p:nvPr/>
        </p:nvPicPr>
        <p:blipFill rotWithShape="1">
          <a:blip r:embed="rId25">
            <a:alphaModFix/>
          </a:blip>
          <a:srcRect/>
          <a:stretch/>
        </p:blipFill>
        <p:spPr>
          <a:xfrm>
            <a:off x="1448195" y="5685176"/>
            <a:ext cx="614100" cy="75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2" name="Shape 772" descr="imgres.png"/>
          <p:cNvPicPr preferRelativeResize="0"/>
          <p:nvPr/>
        </p:nvPicPr>
        <p:blipFill rotWithShape="1">
          <a:blip r:embed="rId26">
            <a:alphaModFix/>
          </a:blip>
          <a:srcRect/>
          <a:stretch/>
        </p:blipFill>
        <p:spPr>
          <a:xfrm>
            <a:off x="4010944" y="2765811"/>
            <a:ext cx="1446600" cy="61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3" name="Shape 773" descr="imgres.png"/>
          <p:cNvPicPr preferRelativeResize="0"/>
          <p:nvPr/>
        </p:nvPicPr>
        <p:blipFill rotWithShape="1">
          <a:blip r:embed="rId27">
            <a:alphaModFix/>
          </a:blip>
          <a:srcRect/>
          <a:stretch/>
        </p:blipFill>
        <p:spPr>
          <a:xfrm>
            <a:off x="7051471" y="4972398"/>
            <a:ext cx="822300" cy="41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4" name="Shape 774" descr="CRS4-colori_piccola.png"/>
          <p:cNvPicPr preferRelativeResize="0"/>
          <p:nvPr/>
        </p:nvPicPr>
        <p:blipFill rotWithShape="1">
          <a:blip r:embed="rId28">
            <a:alphaModFix/>
          </a:blip>
          <a:srcRect/>
          <a:stretch/>
        </p:blipFill>
        <p:spPr>
          <a:xfrm>
            <a:off x="4333101" y="5809016"/>
            <a:ext cx="1349100" cy="544800"/>
          </a:xfrm>
          <a:prstGeom prst="rect">
            <a:avLst/>
          </a:prstGeom>
          <a:noFill/>
          <a:ln>
            <a:noFill/>
          </a:ln>
        </p:spPr>
      </p:pic>
      <p:sp>
        <p:nvSpPr>
          <p:cNvPr id="775" name="Shape 775"/>
          <p:cNvSpPr txBox="1">
            <a:spLocks noGrp="1"/>
          </p:cNvSpPr>
          <p:nvPr>
            <p:ph type="title"/>
          </p:nvPr>
        </p:nvSpPr>
        <p:spPr>
          <a:xfrm>
            <a:off x="457222" y="274651"/>
            <a:ext cx="7474800" cy="8985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venir"/>
              <a:buNone/>
            </a:pPr>
            <a:r>
              <a:rPr lang="en" sz="3959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Flink</a:t>
            </a:r>
            <a:r>
              <a:rPr lang="en" sz="3959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Forward 2016</a:t>
            </a:r>
          </a:p>
        </p:txBody>
      </p:sp>
      <p:sp>
        <p:nvSpPr>
          <p:cNvPr id="29" name="Shape 744"/>
          <p:cNvSpPr txBox="1">
            <a:spLocks noGrp="1"/>
          </p:cNvSpPr>
          <p:nvPr>
            <p:ph type="sldNum" idx="12"/>
          </p:nvPr>
        </p:nvSpPr>
        <p:spPr>
          <a:xfrm>
            <a:off x="6553200" y="6356352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683C71D7-450F-2945-AEA8-B2277FDF079C}" type="slidenum">
              <a:rPr lang="en" sz="1200" smtClean="0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rPr>
              <a:t>35</a:t>
            </a:fld>
            <a:endParaRPr lang="en" sz="1200" dirty="0">
              <a:solidFill>
                <a:srgbClr val="888888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B07C5D84-2227-C144-B485-A8CA33CE42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algn="r"/>
              <a:t>36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0" y="1171747"/>
            <a:ext cx="8994404" cy="6738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Avenir Next Demi Bold"/>
                <a:ea typeface="+mj-ea"/>
                <a:cs typeface="Avenir Next Demi Bold"/>
              </a:defRPr>
            </a:lvl1pPr>
          </a:lstStyle>
          <a:p>
            <a:r>
              <a:rPr lang="en-US" dirty="0" err="1">
                <a:solidFill>
                  <a:schemeClr val="tx1"/>
                </a:solidFill>
              </a:rPr>
              <a:t>Flink</a:t>
            </a:r>
            <a:r>
              <a:rPr lang="en-US" dirty="0">
                <a:solidFill>
                  <a:schemeClr val="tx1"/>
                </a:solidFill>
              </a:rPr>
              <a:t> Forward 2017</a:t>
            </a:r>
          </a:p>
        </p:txBody>
      </p:sp>
      <p:sp>
        <p:nvSpPr>
          <p:cNvPr id="17" name="Shape 130"/>
          <p:cNvSpPr/>
          <p:nvPr/>
        </p:nvSpPr>
        <p:spPr>
          <a:xfrm>
            <a:off x="995133" y="3676016"/>
            <a:ext cx="3033590" cy="42703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28572" tIns="28572" rIns="28572" bIns="28572" anchor="ctr">
            <a:spAutoFit/>
          </a:bodyPr>
          <a:lstStyle/>
          <a:p>
            <a:pPr algn="ctr" defTabSz="328570" hangingPunct="0">
              <a:defRPr sz="64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rPr lang="en-US" sz="2400" dirty="0">
                <a:latin typeface="Avenir Next Demi Bold"/>
                <a:ea typeface="Helvetica Neue Medium"/>
                <a:cs typeface="Avenir Next Demi Bold"/>
                <a:sym typeface="Helvetica Neue Medium"/>
              </a:rPr>
              <a:t>San Francisco</a:t>
            </a:r>
            <a:endParaRPr lang="en-US" sz="2000" dirty="0">
              <a:latin typeface="Avenir Next Demi Bold"/>
              <a:cs typeface="Avenir Next Demi Bold"/>
            </a:endParaRPr>
          </a:p>
        </p:txBody>
      </p:sp>
      <p:sp>
        <p:nvSpPr>
          <p:cNvPr id="18" name="Shape 130"/>
          <p:cNvSpPr/>
          <p:nvPr/>
        </p:nvSpPr>
        <p:spPr>
          <a:xfrm>
            <a:off x="4894086" y="3676016"/>
            <a:ext cx="2853869" cy="42703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28572" tIns="28572" rIns="28572" bIns="28572" anchor="ctr">
            <a:spAutoFit/>
          </a:bodyPr>
          <a:lstStyle/>
          <a:p>
            <a:pPr algn="ctr" defTabSz="328570" hangingPunct="0">
              <a:defRPr sz="64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rPr lang="en-US" sz="2400" dirty="0">
                <a:latin typeface="Avenir Next Demi Bold"/>
                <a:ea typeface="Helvetica Neue Medium"/>
                <a:cs typeface="Avenir Next Demi Bold"/>
                <a:sym typeface="Helvetica Neue Medium"/>
              </a:rPr>
              <a:t>Berlin</a:t>
            </a:r>
            <a:endParaRPr lang="en-US" sz="2400" dirty="0">
              <a:latin typeface="Avenir Next Demi Bold"/>
              <a:cs typeface="Avenir Next Demi Bold"/>
            </a:endParaRPr>
          </a:p>
        </p:txBody>
      </p:sp>
      <p:sp>
        <p:nvSpPr>
          <p:cNvPr id="19" name="Shape 130"/>
          <p:cNvSpPr/>
          <p:nvPr/>
        </p:nvSpPr>
        <p:spPr>
          <a:xfrm>
            <a:off x="995133" y="4220402"/>
            <a:ext cx="3033590" cy="155041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28572" tIns="28572" rIns="28572" bIns="28572" anchor="ctr">
            <a:spAutoFit/>
          </a:bodyPr>
          <a:lstStyle/>
          <a:p>
            <a:pPr marL="285750" indent="-285750" defTabSz="328570" hangingPunct="0">
              <a:buFont typeface="Arial" charset="0"/>
              <a:buChar char="•"/>
              <a:defRPr sz="64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rPr lang="en-US" sz="1500" dirty="0" smtClean="0">
                <a:latin typeface="Avenir Next Regular"/>
                <a:ea typeface="Helvetica Neue Medium"/>
                <a:cs typeface="Avenir Next Regular"/>
                <a:sym typeface="Helvetica Neue Medium"/>
              </a:rPr>
              <a:t>10-11 April </a:t>
            </a:r>
            <a:r>
              <a:rPr lang="en-US" sz="1500" dirty="0">
                <a:latin typeface="Avenir Next Regular"/>
                <a:ea typeface="Helvetica Neue Medium"/>
                <a:cs typeface="Avenir Next Regular"/>
                <a:sym typeface="Helvetica Neue Medium"/>
              </a:rPr>
              <a:t>2017</a:t>
            </a:r>
          </a:p>
          <a:p>
            <a:pPr marL="285750" indent="-285750" defTabSz="328570" hangingPunct="0">
              <a:buFont typeface="Arial" charset="0"/>
              <a:buChar char="•"/>
              <a:defRPr sz="64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lang="en-US" sz="1100" dirty="0">
              <a:latin typeface="Avenir Next Regular"/>
              <a:ea typeface="Helvetica Neue Medium"/>
              <a:cs typeface="Avenir Next Regular"/>
              <a:sym typeface="Helvetica Neue Medium"/>
            </a:endParaRPr>
          </a:p>
          <a:p>
            <a:pPr marL="285750" indent="-285750" defTabSz="328570" hangingPunct="0">
              <a:buFont typeface="Arial" charset="0"/>
              <a:buChar char="•"/>
              <a:defRPr sz="64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rPr lang="en-US" sz="1500" dirty="0">
                <a:latin typeface="Avenir Next Regular"/>
                <a:ea typeface="Helvetica Neue Medium"/>
                <a:cs typeface="Avenir Next Regular"/>
                <a:sym typeface="Helvetica Neue Medium"/>
              </a:rPr>
              <a:t>The first </a:t>
            </a:r>
            <a:r>
              <a:rPr lang="en-US" sz="1500" dirty="0" err="1">
                <a:latin typeface="Avenir Next Regular"/>
                <a:ea typeface="Helvetica Neue Medium"/>
                <a:cs typeface="Avenir Next Regular"/>
                <a:sym typeface="Helvetica Neue Medium"/>
              </a:rPr>
              <a:t>Flink</a:t>
            </a:r>
            <a:r>
              <a:rPr lang="en-US" sz="1500" dirty="0">
                <a:latin typeface="Avenir Next Regular"/>
                <a:ea typeface="Helvetica Neue Medium"/>
                <a:cs typeface="Avenir Next Regular"/>
                <a:sym typeface="Helvetica Neue Medium"/>
              </a:rPr>
              <a:t> Forward event outside of Berlin</a:t>
            </a:r>
          </a:p>
          <a:p>
            <a:pPr marL="285750" indent="-285750" defTabSz="328570" hangingPunct="0">
              <a:buFont typeface="Arial" charset="0"/>
              <a:buChar char="•"/>
              <a:defRPr sz="64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lang="en-US" sz="1100" dirty="0">
              <a:latin typeface="Avenir Next Regular"/>
              <a:ea typeface="Helvetica Neue Medium"/>
              <a:cs typeface="Avenir Next Regular"/>
              <a:sym typeface="Helvetica Neue Medium"/>
            </a:endParaRPr>
          </a:p>
          <a:p>
            <a:pPr marL="285750" indent="-285750" defTabSz="328570" hangingPunct="0">
              <a:buFont typeface="Arial" charset="0"/>
              <a:buChar char="•"/>
              <a:defRPr sz="64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rPr lang="en-US" sz="1500" dirty="0" smtClean="0">
                <a:latin typeface="Avenir Next Regular"/>
                <a:ea typeface="Helvetica Neue Medium"/>
                <a:cs typeface="Avenir Next Regular"/>
                <a:sym typeface="Helvetica Neue Medium"/>
              </a:rPr>
              <a:t>Talks are online at </a:t>
            </a:r>
            <a:r>
              <a:rPr lang="en-US" sz="1500" dirty="0" smtClean="0">
                <a:latin typeface="Avenir Next Regular"/>
                <a:ea typeface="Helvetica Neue Medium"/>
                <a:cs typeface="Avenir Next Regular"/>
                <a:sym typeface="Helvetica Neue Medium"/>
                <a:hlinkClick r:id="rId2"/>
              </a:rPr>
              <a:t>sf.flink-forward.org</a:t>
            </a:r>
            <a:r>
              <a:rPr lang="en-US" sz="1500" dirty="0">
                <a:latin typeface="Avenir Next Regular"/>
                <a:ea typeface="Helvetica Neue Medium"/>
                <a:cs typeface="Avenir Next Regular"/>
                <a:sym typeface="Helvetica Neue Medium"/>
                <a:hlinkClick r:id="rId2"/>
              </a:rPr>
              <a:t>/</a:t>
            </a:r>
            <a:r>
              <a:rPr lang="en-US" sz="1500" dirty="0">
                <a:latin typeface="Avenir Next Regular"/>
                <a:ea typeface="Helvetica Neue Medium"/>
                <a:cs typeface="Avenir Next Regular"/>
                <a:sym typeface="Helvetica Neue Medium"/>
              </a:rPr>
              <a:t> </a:t>
            </a:r>
          </a:p>
        </p:txBody>
      </p:sp>
      <p:sp>
        <p:nvSpPr>
          <p:cNvPr id="20" name="Shape 130"/>
          <p:cNvSpPr/>
          <p:nvPr/>
        </p:nvSpPr>
        <p:spPr>
          <a:xfrm>
            <a:off x="4894086" y="4435054"/>
            <a:ext cx="2853869" cy="108875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28572" tIns="28572" rIns="28572" bIns="28572" anchor="ctr">
            <a:spAutoFit/>
          </a:bodyPr>
          <a:lstStyle/>
          <a:p>
            <a:pPr marL="285750" indent="-285750" defTabSz="328570" hangingPunct="0">
              <a:buFont typeface="Arial" charset="0"/>
              <a:buChar char="•"/>
              <a:defRPr sz="64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rPr lang="en-US" sz="1500" dirty="0" smtClean="0">
                <a:latin typeface="Avenir Next Regular"/>
                <a:ea typeface="Helvetica Neue Medium"/>
                <a:cs typeface="Avenir Next Regular"/>
                <a:sym typeface="Helvetica Neue Medium"/>
              </a:rPr>
              <a:t>11-13 September 2017</a:t>
            </a:r>
            <a:endParaRPr lang="en-US" sz="1500" dirty="0">
              <a:latin typeface="Avenir Next Regular"/>
              <a:ea typeface="Helvetica Neue Medium"/>
              <a:cs typeface="Avenir Next Regular"/>
              <a:sym typeface="Helvetica Neue Medium"/>
            </a:endParaRPr>
          </a:p>
          <a:p>
            <a:pPr marL="285750" indent="-285750" defTabSz="328570" hangingPunct="0">
              <a:buFont typeface="Arial" charset="0"/>
              <a:buChar char="•"/>
              <a:defRPr sz="64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lang="en-US" sz="1100" dirty="0">
              <a:latin typeface="Avenir Next Regular"/>
              <a:ea typeface="Helvetica Neue Medium"/>
              <a:cs typeface="Avenir Next Regular"/>
              <a:sym typeface="Helvetica Neue Medium"/>
            </a:endParaRPr>
          </a:p>
          <a:p>
            <a:pPr marL="285750" indent="-285750" defTabSz="328570" hangingPunct="0">
              <a:buFont typeface="Arial" charset="0"/>
              <a:buChar char="•"/>
              <a:defRPr sz="64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rPr lang="en-US" sz="1500" dirty="0">
                <a:latin typeface="Avenir Next Regular"/>
                <a:ea typeface="Helvetica Neue Medium"/>
                <a:cs typeface="Avenir Next Regular"/>
                <a:sym typeface="Helvetica Neue Medium"/>
              </a:rPr>
              <a:t>Over 350 attendees </a:t>
            </a:r>
            <a:r>
              <a:rPr lang="en-US" sz="1500" dirty="0" smtClean="0">
                <a:latin typeface="Avenir Next Regular"/>
                <a:ea typeface="Helvetica Neue Medium"/>
                <a:cs typeface="Avenir Next Regular"/>
                <a:sym typeface="Helvetica Neue Medium"/>
              </a:rPr>
              <a:t>last year</a:t>
            </a:r>
            <a:endParaRPr lang="en-US" sz="1500" dirty="0">
              <a:latin typeface="Avenir Next Regular"/>
              <a:ea typeface="Helvetica Neue Medium"/>
              <a:cs typeface="Avenir Next Regular"/>
              <a:sym typeface="Helvetica Neue Medium"/>
            </a:endParaRPr>
          </a:p>
          <a:p>
            <a:pPr marL="285750" indent="-285750" defTabSz="328570" hangingPunct="0">
              <a:buFont typeface="Arial" charset="0"/>
              <a:buChar char="•"/>
              <a:defRPr sz="64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lang="en-US" sz="1100" dirty="0">
              <a:latin typeface="Avenir Next Regular"/>
              <a:ea typeface="Helvetica Neue Medium"/>
              <a:cs typeface="Avenir Next Regular"/>
              <a:sym typeface="Helvetica Neue Medium"/>
            </a:endParaRPr>
          </a:p>
          <a:p>
            <a:pPr marL="285750" indent="-285750" defTabSz="328570" hangingPunct="0">
              <a:buFont typeface="Arial" charset="0"/>
              <a:buChar char="•"/>
              <a:defRPr sz="64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rPr lang="en-US" sz="1500" dirty="0">
                <a:latin typeface="Avenir Next Regular"/>
                <a:ea typeface="Helvetica Neue Medium"/>
                <a:cs typeface="Avenir Next Regular"/>
                <a:sym typeface="Helvetica Neue Medium"/>
              </a:rPr>
              <a:t>Registration opening soon!</a:t>
            </a:r>
          </a:p>
        </p:txBody>
      </p:sp>
      <p:pic>
        <p:nvPicPr>
          <p:cNvPr id="24" name="image3.jpe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76833" y="2028992"/>
            <a:ext cx="2082005" cy="1420351"/>
          </a:xfrm>
          <a:prstGeom prst="rect">
            <a:avLst/>
          </a:prstGeom>
          <a:ln w="12700">
            <a:miter lim="400000"/>
          </a:ln>
          <a:effectLst>
            <a:outerShdw blurRad="508000" dist="254000" dir="16200000" rotWithShape="0">
              <a:srgbClr val="000000">
                <a:alpha val="70000"/>
              </a:srgbClr>
            </a:outerShdw>
          </a:effectLst>
        </p:spPr>
      </p:pic>
      <p:pic>
        <p:nvPicPr>
          <p:cNvPr id="25" name="image4.jpe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55433" y="2029702"/>
            <a:ext cx="2125210" cy="1419641"/>
          </a:xfrm>
          <a:prstGeom prst="rect">
            <a:avLst/>
          </a:prstGeom>
          <a:ln w="12700">
            <a:miter lim="400000"/>
          </a:ln>
          <a:effectLst>
            <a:outerShdw blurRad="508000" dist="254000" dir="16200000" rotWithShape="0">
              <a:srgbClr val="000000">
                <a:alpha val="70000"/>
              </a:srgbClr>
            </a:outerShdw>
          </a:effectLst>
        </p:spPr>
      </p:pic>
      <p:pic>
        <p:nvPicPr>
          <p:cNvPr id="26" name="image5.jpe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776767" y="2028992"/>
            <a:ext cx="2126274" cy="1420351"/>
          </a:xfrm>
          <a:prstGeom prst="rect">
            <a:avLst/>
          </a:prstGeom>
          <a:ln w="12700">
            <a:miter lim="400000"/>
          </a:ln>
          <a:effectLst>
            <a:outerShdw blurRad="508000" dist="254000" dir="16200000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37110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08439" y="2728890"/>
            <a:ext cx="84736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600" dirty="0"/>
              <a:t>http://</a:t>
            </a:r>
            <a:r>
              <a:rPr lang="de-DE" sz="3600" dirty="0" err="1"/>
              <a:t>dataartisans.github.io</a:t>
            </a:r>
            <a:r>
              <a:rPr lang="de-DE" sz="3600" dirty="0"/>
              <a:t>/flink-training/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389095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Shape 4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buSzPct val="25000"/>
            </a:pPr>
            <a:r>
              <a:rPr lang="uk-UA" sz="3959"/>
              <a:t>Distributed Stream Processing</a:t>
            </a:r>
          </a:p>
        </p:txBody>
      </p:sp>
      <p:sp>
        <p:nvSpPr>
          <p:cNvPr id="427" name="Shape 42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uk-UA" sz="1200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rPr>
              <a:pPr algn="r">
                <a:buSzPct val="25000"/>
              </a:pPr>
              <a:t>4</a:t>
            </a:fld>
            <a:endParaRPr lang="uk-UA" sz="1200">
              <a:solidFill>
                <a:srgbClr val="888888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cxnSp>
        <p:nvCxnSpPr>
          <p:cNvPr id="428" name="Shape 428"/>
          <p:cNvCxnSpPr/>
          <p:nvPr/>
        </p:nvCxnSpPr>
        <p:spPr>
          <a:xfrm rot="-5400000">
            <a:off x="3054098" y="5184850"/>
            <a:ext cx="885300" cy="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triangle" w="lg" len="lg"/>
            <a:tailEnd type="none" w="lg" len="lg"/>
          </a:ln>
        </p:spPr>
      </p:cxnSp>
      <p:sp>
        <p:nvSpPr>
          <p:cNvPr id="429" name="Shape 429"/>
          <p:cNvSpPr/>
          <p:nvPr/>
        </p:nvSpPr>
        <p:spPr>
          <a:xfrm rot="5400000">
            <a:off x="3463329" y="2137352"/>
            <a:ext cx="66600" cy="356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430" name="Shape 430"/>
          <p:cNvSpPr/>
          <p:nvPr/>
        </p:nvSpPr>
        <p:spPr>
          <a:xfrm rot="5400000">
            <a:off x="3463329" y="2244730"/>
            <a:ext cx="66600" cy="356100"/>
          </a:xfrm>
          <a:prstGeom prst="rect">
            <a:avLst/>
          </a:prstGeom>
          <a:solidFill>
            <a:srgbClr val="9FC5E8"/>
          </a:solidFill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431" name="Shape 431"/>
          <p:cNvSpPr/>
          <p:nvPr/>
        </p:nvSpPr>
        <p:spPr>
          <a:xfrm rot="5400000">
            <a:off x="3463329" y="2352108"/>
            <a:ext cx="66600" cy="356100"/>
          </a:xfrm>
          <a:prstGeom prst="rect">
            <a:avLst/>
          </a:prstGeom>
          <a:solidFill>
            <a:srgbClr val="FFE599"/>
          </a:solidFill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432" name="Shape 432"/>
          <p:cNvSpPr/>
          <p:nvPr/>
        </p:nvSpPr>
        <p:spPr>
          <a:xfrm rot="5400000">
            <a:off x="3463329" y="2459485"/>
            <a:ext cx="66600" cy="356100"/>
          </a:xfrm>
          <a:prstGeom prst="rect">
            <a:avLst/>
          </a:prstGeom>
          <a:solidFill>
            <a:srgbClr val="9FC5E8"/>
          </a:solidFill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433" name="Shape 433"/>
          <p:cNvSpPr/>
          <p:nvPr/>
        </p:nvSpPr>
        <p:spPr>
          <a:xfrm rot="5400000">
            <a:off x="3463329" y="2566863"/>
            <a:ext cx="66600" cy="356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434" name="Shape 434"/>
          <p:cNvSpPr/>
          <p:nvPr/>
        </p:nvSpPr>
        <p:spPr>
          <a:xfrm rot="5400000">
            <a:off x="3463318" y="2663896"/>
            <a:ext cx="66600" cy="356100"/>
          </a:xfrm>
          <a:prstGeom prst="rect">
            <a:avLst/>
          </a:prstGeom>
          <a:solidFill>
            <a:srgbClr val="FFE599"/>
          </a:solidFill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cxnSp>
        <p:nvCxnSpPr>
          <p:cNvPr id="435" name="Shape 435"/>
          <p:cNvCxnSpPr/>
          <p:nvPr/>
        </p:nvCxnSpPr>
        <p:spPr>
          <a:xfrm rot="-5400000">
            <a:off x="1956766" y="5184850"/>
            <a:ext cx="885300" cy="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triangle" w="lg" len="lg"/>
            <a:tailEnd type="none" w="lg" len="lg"/>
          </a:ln>
        </p:spPr>
      </p:cxnSp>
      <p:sp>
        <p:nvSpPr>
          <p:cNvPr id="436" name="Shape 436"/>
          <p:cNvSpPr/>
          <p:nvPr/>
        </p:nvSpPr>
        <p:spPr>
          <a:xfrm rot="5400000">
            <a:off x="2350292" y="2137352"/>
            <a:ext cx="66600" cy="356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437" name="Shape 437"/>
          <p:cNvSpPr/>
          <p:nvPr/>
        </p:nvSpPr>
        <p:spPr>
          <a:xfrm rot="5400000">
            <a:off x="2350292" y="2244730"/>
            <a:ext cx="66600" cy="356100"/>
          </a:xfrm>
          <a:prstGeom prst="rect">
            <a:avLst/>
          </a:prstGeom>
          <a:solidFill>
            <a:srgbClr val="FFE599"/>
          </a:solidFill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438" name="Shape 438"/>
          <p:cNvSpPr/>
          <p:nvPr/>
        </p:nvSpPr>
        <p:spPr>
          <a:xfrm rot="5400000">
            <a:off x="2350292" y="2352108"/>
            <a:ext cx="66600" cy="356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439" name="Shape 439"/>
          <p:cNvSpPr/>
          <p:nvPr/>
        </p:nvSpPr>
        <p:spPr>
          <a:xfrm rot="5400000">
            <a:off x="2350292" y="2459485"/>
            <a:ext cx="66600" cy="356100"/>
          </a:xfrm>
          <a:prstGeom prst="rect">
            <a:avLst/>
          </a:prstGeom>
          <a:solidFill>
            <a:srgbClr val="FFE599"/>
          </a:solidFill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440" name="Shape 440"/>
          <p:cNvSpPr/>
          <p:nvPr/>
        </p:nvSpPr>
        <p:spPr>
          <a:xfrm rot="5400000">
            <a:off x="2350292" y="2566863"/>
            <a:ext cx="66600" cy="356100"/>
          </a:xfrm>
          <a:prstGeom prst="rect">
            <a:avLst/>
          </a:prstGeom>
          <a:solidFill>
            <a:srgbClr val="9FC5E8"/>
          </a:solidFill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441" name="Shape 441"/>
          <p:cNvSpPr/>
          <p:nvPr/>
        </p:nvSpPr>
        <p:spPr>
          <a:xfrm rot="5400000">
            <a:off x="2350281" y="2663896"/>
            <a:ext cx="66600" cy="356100"/>
          </a:xfrm>
          <a:prstGeom prst="rect">
            <a:avLst/>
          </a:prstGeom>
          <a:solidFill>
            <a:srgbClr val="9FC5E8"/>
          </a:solidFill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442" name="Shape 442"/>
          <p:cNvSpPr/>
          <p:nvPr/>
        </p:nvSpPr>
        <p:spPr>
          <a:xfrm>
            <a:off x="881950" y="3916000"/>
            <a:ext cx="852900" cy="826200"/>
          </a:xfrm>
          <a:prstGeom prst="ellipse">
            <a:avLst/>
          </a:prstGeom>
          <a:solidFill>
            <a:srgbClr val="D9EAD3"/>
          </a:solidFill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r>
              <a:rPr lang="uk-UA" sz="1000" b="1">
                <a:latin typeface="Avenir Next" charset="0"/>
                <a:ea typeface="Avenir Next" charset="0"/>
                <a:cs typeface="Avenir Next" charset="0"/>
              </a:rPr>
              <a:t>Your</a:t>
            </a:r>
            <a:br>
              <a:rPr lang="uk-UA" sz="1000" b="1">
                <a:latin typeface="Avenir Next" charset="0"/>
                <a:ea typeface="Avenir Next" charset="0"/>
                <a:cs typeface="Avenir Next" charset="0"/>
              </a:rPr>
            </a:br>
            <a:r>
              <a:rPr lang="uk-UA" sz="1000" b="1">
                <a:latin typeface="Avenir Next" charset="0"/>
                <a:ea typeface="Avenir Next" charset="0"/>
                <a:cs typeface="Avenir Next" charset="0"/>
              </a:rPr>
              <a:t>Code</a:t>
            </a:r>
          </a:p>
        </p:txBody>
      </p:sp>
      <p:cxnSp>
        <p:nvCxnSpPr>
          <p:cNvPr id="443" name="Shape 443"/>
          <p:cNvCxnSpPr/>
          <p:nvPr/>
        </p:nvCxnSpPr>
        <p:spPr>
          <a:xfrm rot="-5400000">
            <a:off x="859435" y="5184850"/>
            <a:ext cx="885300" cy="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triangle" w="lg" len="lg"/>
            <a:tailEnd type="none" w="lg" len="lg"/>
          </a:ln>
        </p:spPr>
      </p:cxnSp>
      <p:sp>
        <p:nvSpPr>
          <p:cNvPr id="444" name="Shape 444"/>
          <p:cNvSpPr/>
          <p:nvPr/>
        </p:nvSpPr>
        <p:spPr>
          <a:xfrm rot="5400000">
            <a:off x="1268666" y="2137352"/>
            <a:ext cx="66600" cy="356100"/>
          </a:xfrm>
          <a:prstGeom prst="rect">
            <a:avLst/>
          </a:prstGeom>
          <a:solidFill>
            <a:srgbClr val="9FC5E8"/>
          </a:solidFill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445" name="Shape 445"/>
          <p:cNvSpPr/>
          <p:nvPr/>
        </p:nvSpPr>
        <p:spPr>
          <a:xfrm rot="5400000">
            <a:off x="1268666" y="2244730"/>
            <a:ext cx="66600" cy="356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446" name="Shape 446"/>
          <p:cNvSpPr/>
          <p:nvPr/>
        </p:nvSpPr>
        <p:spPr>
          <a:xfrm rot="5400000">
            <a:off x="1268666" y="2352108"/>
            <a:ext cx="66600" cy="356100"/>
          </a:xfrm>
          <a:prstGeom prst="rect">
            <a:avLst/>
          </a:prstGeom>
          <a:solidFill>
            <a:srgbClr val="9FC5E8"/>
          </a:solidFill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447" name="Shape 447"/>
          <p:cNvSpPr/>
          <p:nvPr/>
        </p:nvSpPr>
        <p:spPr>
          <a:xfrm rot="5400000">
            <a:off x="1268666" y="2459485"/>
            <a:ext cx="66600" cy="356100"/>
          </a:xfrm>
          <a:prstGeom prst="rect">
            <a:avLst/>
          </a:prstGeom>
          <a:solidFill>
            <a:srgbClr val="FFE599"/>
          </a:solidFill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448" name="Shape 448"/>
          <p:cNvSpPr/>
          <p:nvPr/>
        </p:nvSpPr>
        <p:spPr>
          <a:xfrm rot="5400000">
            <a:off x="1268666" y="2566863"/>
            <a:ext cx="66600" cy="356100"/>
          </a:xfrm>
          <a:prstGeom prst="rect">
            <a:avLst/>
          </a:prstGeom>
          <a:solidFill>
            <a:srgbClr val="9FC5E8"/>
          </a:solidFill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449" name="Shape 449"/>
          <p:cNvSpPr txBox="1"/>
          <p:nvPr/>
        </p:nvSpPr>
        <p:spPr>
          <a:xfrm rot="5400000">
            <a:off x="1178575" y="1873475"/>
            <a:ext cx="300300" cy="472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r>
              <a:rPr lang="uk-UA" sz="800" b="1">
                <a:latin typeface="Avenir Next" charset="0"/>
                <a:ea typeface="Avenir Next" charset="0"/>
                <a:cs typeface="Avenir Next" charset="0"/>
              </a:rPr>
              <a:t>...</a:t>
            </a:r>
          </a:p>
        </p:txBody>
      </p:sp>
      <p:sp>
        <p:nvSpPr>
          <p:cNvPr id="450" name="Shape 450"/>
          <p:cNvSpPr/>
          <p:nvPr/>
        </p:nvSpPr>
        <p:spPr>
          <a:xfrm rot="5400000">
            <a:off x="1268655" y="2663896"/>
            <a:ext cx="66600" cy="356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cxnSp>
        <p:nvCxnSpPr>
          <p:cNvPr id="451" name="Shape 451"/>
          <p:cNvCxnSpPr/>
          <p:nvPr/>
        </p:nvCxnSpPr>
        <p:spPr>
          <a:xfrm rot="5400000">
            <a:off x="3020480" y="3439755"/>
            <a:ext cx="952500" cy="0"/>
          </a:xfrm>
          <a:prstGeom prst="straightConnector1">
            <a:avLst/>
          </a:prstGeom>
          <a:noFill/>
          <a:ln w="19050" cap="flat" cmpd="sng">
            <a:solidFill>
              <a:srgbClr val="F1C23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52" name="Shape 452"/>
          <p:cNvCxnSpPr/>
          <p:nvPr/>
        </p:nvCxnSpPr>
        <p:spPr>
          <a:xfrm rot="5400000">
            <a:off x="2472080" y="2891355"/>
            <a:ext cx="952500" cy="1096800"/>
          </a:xfrm>
          <a:prstGeom prst="straightConnector1">
            <a:avLst/>
          </a:prstGeom>
          <a:noFill/>
          <a:ln w="19050" cap="flat" cmpd="sng">
            <a:solidFill>
              <a:srgbClr val="CC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53" name="Shape 453"/>
          <p:cNvCxnSpPr/>
          <p:nvPr/>
        </p:nvCxnSpPr>
        <p:spPr>
          <a:xfrm rot="5400000">
            <a:off x="1923230" y="2342505"/>
            <a:ext cx="952500" cy="2194500"/>
          </a:xfrm>
          <a:prstGeom prst="straightConnector1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54" name="Shape 454"/>
          <p:cNvCxnSpPr/>
          <p:nvPr/>
        </p:nvCxnSpPr>
        <p:spPr>
          <a:xfrm rot="-5400000" flipH="1">
            <a:off x="2464092" y="2883105"/>
            <a:ext cx="952500" cy="1113300"/>
          </a:xfrm>
          <a:prstGeom prst="straightConnector1">
            <a:avLst/>
          </a:prstGeom>
          <a:noFill/>
          <a:ln w="19050" cap="flat" cmpd="sng">
            <a:solidFill>
              <a:srgbClr val="F1C23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55" name="Shape 455"/>
          <p:cNvCxnSpPr/>
          <p:nvPr/>
        </p:nvCxnSpPr>
        <p:spPr>
          <a:xfrm rot="-5400000" flipH="1">
            <a:off x="1915092" y="3432105"/>
            <a:ext cx="952500" cy="15300"/>
          </a:xfrm>
          <a:prstGeom prst="straightConnector1">
            <a:avLst/>
          </a:prstGeom>
          <a:noFill/>
          <a:ln w="19050" cap="flat" cmpd="sng">
            <a:solidFill>
              <a:srgbClr val="CC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56" name="Shape 456"/>
          <p:cNvCxnSpPr/>
          <p:nvPr/>
        </p:nvCxnSpPr>
        <p:spPr>
          <a:xfrm rot="5400000">
            <a:off x="1366692" y="2899005"/>
            <a:ext cx="952500" cy="1081500"/>
          </a:xfrm>
          <a:prstGeom prst="straightConnector1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57" name="Shape 457"/>
          <p:cNvCxnSpPr/>
          <p:nvPr/>
        </p:nvCxnSpPr>
        <p:spPr>
          <a:xfrm rot="-5400000" flipH="1">
            <a:off x="1923067" y="2342505"/>
            <a:ext cx="952500" cy="2194500"/>
          </a:xfrm>
          <a:prstGeom prst="straightConnector1">
            <a:avLst/>
          </a:prstGeom>
          <a:noFill/>
          <a:ln w="19050" cap="flat" cmpd="sng">
            <a:solidFill>
              <a:srgbClr val="F1C23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58" name="Shape 458"/>
          <p:cNvCxnSpPr/>
          <p:nvPr/>
        </p:nvCxnSpPr>
        <p:spPr>
          <a:xfrm rot="-5400000" flipH="1">
            <a:off x="1374217" y="2891355"/>
            <a:ext cx="952500" cy="1096800"/>
          </a:xfrm>
          <a:prstGeom prst="straightConnector1">
            <a:avLst/>
          </a:prstGeom>
          <a:noFill/>
          <a:ln w="19050" cap="flat" cmpd="sng">
            <a:solidFill>
              <a:srgbClr val="CC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59" name="Shape 459"/>
          <p:cNvCxnSpPr/>
          <p:nvPr/>
        </p:nvCxnSpPr>
        <p:spPr>
          <a:xfrm rot="5400000">
            <a:off x="825817" y="3439755"/>
            <a:ext cx="952500" cy="0"/>
          </a:xfrm>
          <a:prstGeom prst="straightConnector1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460" name="Shape 460"/>
          <p:cNvSpPr txBox="1"/>
          <p:nvPr/>
        </p:nvSpPr>
        <p:spPr>
          <a:xfrm rot="5400000">
            <a:off x="2273175" y="1904700"/>
            <a:ext cx="300300" cy="424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r>
              <a:rPr lang="uk-UA" sz="800" b="1">
                <a:latin typeface="Avenir Next" charset="0"/>
                <a:ea typeface="Avenir Next" charset="0"/>
                <a:cs typeface="Avenir Next" charset="0"/>
              </a:rPr>
              <a:t>...</a:t>
            </a:r>
          </a:p>
        </p:txBody>
      </p:sp>
      <p:sp>
        <p:nvSpPr>
          <p:cNvPr id="461" name="Shape 461"/>
          <p:cNvSpPr txBox="1"/>
          <p:nvPr/>
        </p:nvSpPr>
        <p:spPr>
          <a:xfrm rot="5400000">
            <a:off x="3384825" y="1942950"/>
            <a:ext cx="300300" cy="34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r>
              <a:rPr lang="uk-UA" sz="800" b="1">
                <a:latin typeface="Avenir Next" charset="0"/>
                <a:ea typeface="Avenir Next" charset="0"/>
                <a:cs typeface="Avenir Next" charset="0"/>
              </a:rPr>
              <a:t>...</a:t>
            </a:r>
          </a:p>
        </p:txBody>
      </p:sp>
      <p:sp>
        <p:nvSpPr>
          <p:cNvPr id="462" name="Shape 462"/>
          <p:cNvSpPr/>
          <p:nvPr/>
        </p:nvSpPr>
        <p:spPr>
          <a:xfrm>
            <a:off x="1972950" y="3916000"/>
            <a:ext cx="852900" cy="826200"/>
          </a:xfrm>
          <a:prstGeom prst="ellipse">
            <a:avLst/>
          </a:prstGeom>
          <a:solidFill>
            <a:srgbClr val="D9EAD3"/>
          </a:solidFill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r>
              <a:rPr lang="uk-UA" sz="1000" b="1">
                <a:latin typeface="Avenir Next" charset="0"/>
                <a:ea typeface="Avenir Next" charset="0"/>
                <a:cs typeface="Avenir Next" charset="0"/>
              </a:rPr>
              <a:t>Your</a:t>
            </a:r>
            <a:br>
              <a:rPr lang="uk-UA" sz="1000" b="1">
                <a:latin typeface="Avenir Next" charset="0"/>
                <a:ea typeface="Avenir Next" charset="0"/>
                <a:cs typeface="Avenir Next" charset="0"/>
              </a:rPr>
            </a:br>
            <a:r>
              <a:rPr lang="uk-UA" sz="1000" b="1">
                <a:latin typeface="Avenir Next" charset="0"/>
                <a:ea typeface="Avenir Next" charset="0"/>
                <a:cs typeface="Avenir Next" charset="0"/>
              </a:rPr>
              <a:t>Code</a:t>
            </a:r>
          </a:p>
        </p:txBody>
      </p:sp>
      <p:sp>
        <p:nvSpPr>
          <p:cNvPr id="463" name="Shape 463"/>
          <p:cNvSpPr/>
          <p:nvPr/>
        </p:nvSpPr>
        <p:spPr>
          <a:xfrm>
            <a:off x="3063950" y="3916000"/>
            <a:ext cx="852900" cy="826200"/>
          </a:xfrm>
          <a:prstGeom prst="ellipse">
            <a:avLst/>
          </a:prstGeom>
          <a:solidFill>
            <a:srgbClr val="D9EAD3"/>
          </a:solidFill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r>
              <a:rPr lang="uk-UA" sz="1000" b="1">
                <a:latin typeface="Avenir Next" charset="0"/>
                <a:ea typeface="Avenir Next" charset="0"/>
                <a:cs typeface="Avenir Next" charset="0"/>
              </a:rPr>
              <a:t>Your</a:t>
            </a:r>
            <a:br>
              <a:rPr lang="uk-UA" sz="1000" b="1">
                <a:latin typeface="Avenir Next" charset="0"/>
                <a:ea typeface="Avenir Next" charset="0"/>
                <a:cs typeface="Avenir Next" charset="0"/>
              </a:rPr>
            </a:br>
            <a:r>
              <a:rPr lang="uk-UA" sz="1000" b="1">
                <a:latin typeface="Avenir Next" charset="0"/>
                <a:ea typeface="Avenir Next" charset="0"/>
                <a:cs typeface="Avenir Next" charset="0"/>
              </a:rPr>
              <a:t>Code</a:t>
            </a:r>
          </a:p>
        </p:txBody>
      </p:sp>
      <p:sp>
        <p:nvSpPr>
          <p:cNvPr id="464" name="Shape 464"/>
          <p:cNvSpPr txBox="1"/>
          <p:nvPr/>
        </p:nvSpPr>
        <p:spPr>
          <a:xfrm>
            <a:off x="4714525" y="2294700"/>
            <a:ext cx="3402900" cy="300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457200" indent="-342900">
              <a:buClr>
                <a:schemeClr val="dk1"/>
              </a:buClr>
              <a:buSzPct val="100000"/>
              <a:buChar char="●"/>
            </a:pPr>
            <a:r>
              <a:rPr lang="uk-UA" sz="1800" dirty="0" err="1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  <a:sym typeface="Quattrocento Sans"/>
              </a:rPr>
              <a:t>partitions</a:t>
            </a:r>
            <a:r>
              <a:rPr lang="uk-UA" sz="1800" dirty="0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  <a:sym typeface="Quattrocento Sans"/>
              </a:rPr>
              <a:t> </a:t>
            </a:r>
            <a:r>
              <a:rPr lang="uk-UA" sz="1800" dirty="0" err="1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  <a:sym typeface="Quattrocento Sans"/>
              </a:rPr>
              <a:t>input</a:t>
            </a:r>
            <a:r>
              <a:rPr lang="uk-UA" sz="1800" dirty="0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  <a:sym typeface="Quattrocento Sans"/>
              </a:rPr>
              <a:t> </a:t>
            </a:r>
            <a:r>
              <a:rPr lang="uk-UA" sz="1800" dirty="0" err="1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  <a:sym typeface="Quattrocento Sans"/>
              </a:rPr>
              <a:t>streams</a:t>
            </a:r>
            <a:r>
              <a:rPr lang="uk-UA" sz="1800" dirty="0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  <a:sym typeface="Quattrocento Sans"/>
              </a:rPr>
              <a:t> </a:t>
            </a:r>
            <a:r>
              <a:rPr lang="uk-UA" sz="1800" dirty="0" err="1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  <a:sym typeface="Quattrocento Sans"/>
              </a:rPr>
              <a:t>by</a:t>
            </a:r>
            <a:r>
              <a:rPr lang="uk-UA" sz="1800" dirty="0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  <a:sym typeface="Quattrocento Sans"/>
              </a:rPr>
              <a:t> </a:t>
            </a:r>
            <a:r>
              <a:rPr lang="uk-UA" sz="1800" dirty="0" err="1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  <a:sym typeface="Quattrocento Sans"/>
              </a:rPr>
              <a:t>some</a:t>
            </a:r>
            <a:r>
              <a:rPr lang="uk-UA" sz="1800" dirty="0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  <a:sym typeface="Quattrocento Sans"/>
              </a:rPr>
              <a:t> </a:t>
            </a:r>
            <a:r>
              <a:rPr lang="uk-UA" sz="1800" dirty="0" err="1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  <a:sym typeface="Quattrocento Sans"/>
              </a:rPr>
              <a:t>key</a:t>
            </a:r>
            <a:r>
              <a:rPr lang="uk-UA" sz="1800" dirty="0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  <a:sym typeface="Quattrocento Sans"/>
              </a:rPr>
              <a:t> </a:t>
            </a:r>
            <a:r>
              <a:rPr lang="uk-UA" sz="1800" dirty="0" err="1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  <a:sym typeface="Quattrocento Sans"/>
              </a:rPr>
              <a:t>in</a:t>
            </a:r>
            <a:r>
              <a:rPr lang="uk-UA" sz="1800" dirty="0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  <a:sym typeface="Quattrocento Sans"/>
              </a:rPr>
              <a:t> </a:t>
            </a:r>
            <a:r>
              <a:rPr lang="uk-UA" sz="1800" dirty="0" err="1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  <a:sym typeface="Quattrocento Sans"/>
              </a:rPr>
              <a:t>the</a:t>
            </a:r>
            <a:r>
              <a:rPr lang="uk-UA" sz="1800" dirty="0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  <a:sym typeface="Quattrocento Sans"/>
              </a:rPr>
              <a:t> </a:t>
            </a:r>
            <a:r>
              <a:rPr lang="uk-UA" sz="1800" dirty="0" err="1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  <a:sym typeface="Quattrocento Sans"/>
              </a:rPr>
              <a:t>data</a:t>
            </a:r>
            <a:endParaRPr lang="uk-UA" sz="1800" dirty="0">
              <a:solidFill>
                <a:schemeClr val="dk1"/>
              </a:solidFill>
              <a:latin typeface="Avenir Next" charset="0"/>
              <a:ea typeface="Avenir Next" charset="0"/>
              <a:cs typeface="Avenir Next" charset="0"/>
              <a:sym typeface="Quattrocento Sans"/>
            </a:endParaRPr>
          </a:p>
          <a:p>
            <a:endParaRPr sz="1800" dirty="0">
              <a:solidFill>
                <a:schemeClr val="dk1"/>
              </a:solidFill>
              <a:latin typeface="Avenir Next" charset="0"/>
              <a:ea typeface="Avenir Next" charset="0"/>
              <a:cs typeface="Avenir Next" charset="0"/>
              <a:sym typeface="Quattrocento Sans"/>
            </a:endParaRPr>
          </a:p>
          <a:p>
            <a:pPr marL="457200" indent="-342900">
              <a:buClr>
                <a:schemeClr val="dk1"/>
              </a:buClr>
              <a:buSzPct val="100000"/>
              <a:buFont typeface="Quattrocento Sans"/>
              <a:buChar char="●"/>
            </a:pPr>
            <a:r>
              <a:rPr lang="uk-UA" sz="1800" dirty="0" err="1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  <a:sym typeface="Quattrocento Sans"/>
              </a:rPr>
              <a:t>distributes</a:t>
            </a:r>
            <a:r>
              <a:rPr lang="uk-UA" sz="1800" dirty="0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  <a:sym typeface="Quattrocento Sans"/>
              </a:rPr>
              <a:t> </a:t>
            </a:r>
            <a:r>
              <a:rPr lang="uk-UA" sz="1800" dirty="0" err="1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  <a:sym typeface="Quattrocento Sans"/>
              </a:rPr>
              <a:t>computation</a:t>
            </a:r>
            <a:r>
              <a:rPr lang="uk-UA" sz="1800" dirty="0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  <a:sym typeface="Quattrocento Sans"/>
              </a:rPr>
              <a:t> </a:t>
            </a:r>
            <a:r>
              <a:rPr lang="uk-UA" sz="1800" dirty="0" err="1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  <a:sym typeface="Quattrocento Sans"/>
              </a:rPr>
              <a:t>across</a:t>
            </a:r>
            <a:r>
              <a:rPr lang="uk-UA" sz="1800" dirty="0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  <a:sym typeface="Quattrocento Sans"/>
              </a:rPr>
              <a:t> </a:t>
            </a:r>
            <a:r>
              <a:rPr lang="uk-UA" sz="1800" dirty="0" err="1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  <a:sym typeface="Quattrocento Sans"/>
              </a:rPr>
              <a:t>multiple</a:t>
            </a:r>
            <a:r>
              <a:rPr lang="uk-UA" sz="1800" dirty="0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  <a:sym typeface="Quattrocento Sans"/>
              </a:rPr>
              <a:t> </a:t>
            </a:r>
            <a:r>
              <a:rPr lang="uk-UA" sz="1800" dirty="0" err="1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  <a:sym typeface="Quattrocento Sans"/>
              </a:rPr>
              <a:t>instances</a:t>
            </a:r>
            <a:endParaRPr lang="uk-UA" sz="1800" dirty="0">
              <a:solidFill>
                <a:schemeClr val="dk1"/>
              </a:solidFill>
              <a:latin typeface="Avenir Next" charset="0"/>
              <a:ea typeface="Avenir Next" charset="0"/>
              <a:cs typeface="Avenir Next" charset="0"/>
              <a:sym typeface="Quattrocento Sans"/>
            </a:endParaRPr>
          </a:p>
          <a:p>
            <a:endParaRPr sz="1800" dirty="0">
              <a:solidFill>
                <a:schemeClr val="dk1"/>
              </a:solidFill>
              <a:latin typeface="Avenir Next" charset="0"/>
              <a:ea typeface="Avenir Next" charset="0"/>
              <a:cs typeface="Avenir Next" charset="0"/>
              <a:sym typeface="Quattrocento Sans"/>
            </a:endParaRPr>
          </a:p>
          <a:p>
            <a:pPr marL="457200" indent="-342900">
              <a:buClr>
                <a:schemeClr val="dk1"/>
              </a:buClr>
              <a:buSzPct val="100000"/>
              <a:buFont typeface="Quattrocento Sans"/>
              <a:buChar char="●"/>
            </a:pPr>
            <a:r>
              <a:rPr lang="en-US" sz="1800" dirty="0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  <a:sym typeface="Quattrocento Sans"/>
              </a:rPr>
              <a:t>e</a:t>
            </a:r>
            <a:r>
              <a:rPr lang="uk-UA" sz="1800" dirty="0" err="1" smtClean="0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  <a:sym typeface="Quattrocento Sans"/>
              </a:rPr>
              <a:t>ach</a:t>
            </a:r>
            <a:r>
              <a:rPr lang="uk-UA" sz="1800" dirty="0" smtClean="0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  <a:sym typeface="Quattrocento Sans"/>
              </a:rPr>
              <a:t> </a:t>
            </a:r>
            <a:r>
              <a:rPr lang="uk-UA" sz="1800" dirty="0" err="1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  <a:sym typeface="Quattrocento Sans"/>
              </a:rPr>
              <a:t>instance</a:t>
            </a:r>
            <a:r>
              <a:rPr lang="uk-UA" sz="1800" dirty="0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  <a:sym typeface="Quattrocento Sans"/>
              </a:rPr>
              <a:t> </a:t>
            </a:r>
            <a:r>
              <a:rPr lang="uk-UA" sz="1800" dirty="0" err="1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  <a:sym typeface="Quattrocento Sans"/>
              </a:rPr>
              <a:t>is</a:t>
            </a:r>
            <a:r>
              <a:rPr lang="uk-UA" sz="1800" dirty="0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  <a:sym typeface="Quattrocento Sans"/>
              </a:rPr>
              <a:t> </a:t>
            </a:r>
            <a:r>
              <a:rPr lang="uk-UA" sz="1800" dirty="0" err="1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  <a:sym typeface="Quattrocento Sans"/>
              </a:rPr>
              <a:t>responsible</a:t>
            </a:r>
            <a:r>
              <a:rPr lang="uk-UA" sz="1800" dirty="0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  <a:sym typeface="Quattrocento Sans"/>
              </a:rPr>
              <a:t> </a:t>
            </a:r>
            <a:r>
              <a:rPr lang="uk-UA" sz="1800" dirty="0" err="1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  <a:sym typeface="Quattrocento Sans"/>
              </a:rPr>
              <a:t>for</a:t>
            </a:r>
            <a:r>
              <a:rPr lang="uk-UA" sz="1800" dirty="0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  <a:sym typeface="Quattrocento Sans"/>
              </a:rPr>
              <a:t> </a:t>
            </a:r>
            <a:r>
              <a:rPr lang="uk-UA" sz="1800" dirty="0" err="1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  <a:sym typeface="Quattrocento Sans"/>
              </a:rPr>
              <a:t>some</a:t>
            </a:r>
            <a:r>
              <a:rPr lang="uk-UA" sz="1800" dirty="0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  <a:sym typeface="Quattrocento Sans"/>
              </a:rPr>
              <a:t> </a:t>
            </a:r>
            <a:r>
              <a:rPr lang="uk-UA" sz="1800" dirty="0" err="1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  <a:sym typeface="Quattrocento Sans"/>
              </a:rPr>
              <a:t>key</a:t>
            </a:r>
            <a:r>
              <a:rPr lang="uk-UA" sz="1800" dirty="0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  <a:sym typeface="Quattrocento Sans"/>
              </a:rPr>
              <a:t> </a:t>
            </a:r>
            <a:r>
              <a:rPr lang="uk-UA" sz="1800" dirty="0" err="1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  <a:sym typeface="Quattrocento Sans"/>
              </a:rPr>
              <a:t>range</a:t>
            </a:r>
            <a:endParaRPr lang="uk-UA" sz="1800" dirty="0">
              <a:solidFill>
                <a:schemeClr val="dk1"/>
              </a:solidFill>
              <a:latin typeface="Avenir Next" charset="0"/>
              <a:ea typeface="Avenir Next" charset="0"/>
              <a:cs typeface="Avenir Next" charset="0"/>
              <a:sym typeface="Quattrocento Sans"/>
            </a:endParaRPr>
          </a:p>
        </p:txBody>
      </p:sp>
      <p:sp>
        <p:nvSpPr>
          <p:cNvPr id="465" name="Shape 465"/>
          <p:cNvSpPr/>
          <p:nvPr/>
        </p:nvSpPr>
        <p:spPr>
          <a:xfrm>
            <a:off x="3588975" y="4793650"/>
            <a:ext cx="122700" cy="93000"/>
          </a:xfrm>
          <a:prstGeom prst="triangle">
            <a:avLst>
              <a:gd name="adj" fmla="val 50000"/>
            </a:avLst>
          </a:prstGeom>
          <a:solidFill>
            <a:srgbClr val="FFE59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466" name="Shape 466"/>
          <p:cNvSpPr/>
          <p:nvPr/>
        </p:nvSpPr>
        <p:spPr>
          <a:xfrm>
            <a:off x="3588975" y="4946050"/>
            <a:ext cx="122700" cy="93000"/>
          </a:xfrm>
          <a:prstGeom prst="triangle">
            <a:avLst>
              <a:gd name="adj" fmla="val 50000"/>
            </a:avLst>
          </a:prstGeom>
          <a:solidFill>
            <a:srgbClr val="FFE59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467" name="Shape 467"/>
          <p:cNvSpPr/>
          <p:nvPr/>
        </p:nvSpPr>
        <p:spPr>
          <a:xfrm>
            <a:off x="3588975" y="5098450"/>
            <a:ext cx="122700" cy="93000"/>
          </a:xfrm>
          <a:prstGeom prst="triangle">
            <a:avLst>
              <a:gd name="adj" fmla="val 50000"/>
            </a:avLst>
          </a:prstGeom>
          <a:solidFill>
            <a:srgbClr val="FFE59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468" name="Shape 468"/>
          <p:cNvSpPr/>
          <p:nvPr/>
        </p:nvSpPr>
        <p:spPr>
          <a:xfrm>
            <a:off x="3588975" y="5250850"/>
            <a:ext cx="122700" cy="93000"/>
          </a:xfrm>
          <a:prstGeom prst="triangle">
            <a:avLst>
              <a:gd name="adj" fmla="val 50000"/>
            </a:avLst>
          </a:prstGeom>
          <a:solidFill>
            <a:srgbClr val="FFE59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469" name="Shape 469"/>
          <p:cNvSpPr/>
          <p:nvPr/>
        </p:nvSpPr>
        <p:spPr>
          <a:xfrm>
            <a:off x="3588975" y="5403250"/>
            <a:ext cx="122700" cy="93000"/>
          </a:xfrm>
          <a:prstGeom prst="triangle">
            <a:avLst>
              <a:gd name="adj" fmla="val 50000"/>
            </a:avLst>
          </a:prstGeom>
          <a:solidFill>
            <a:srgbClr val="FFE59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470" name="Shape 470"/>
          <p:cNvSpPr/>
          <p:nvPr/>
        </p:nvSpPr>
        <p:spPr>
          <a:xfrm>
            <a:off x="2484075" y="4793650"/>
            <a:ext cx="122700" cy="93000"/>
          </a:xfrm>
          <a:prstGeom prst="triangle">
            <a:avLst>
              <a:gd name="adj" fmla="val 50000"/>
            </a:avLst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471" name="Shape 471"/>
          <p:cNvSpPr/>
          <p:nvPr/>
        </p:nvSpPr>
        <p:spPr>
          <a:xfrm>
            <a:off x="2484075" y="4946050"/>
            <a:ext cx="122700" cy="93000"/>
          </a:xfrm>
          <a:prstGeom prst="triangle">
            <a:avLst>
              <a:gd name="adj" fmla="val 50000"/>
            </a:avLst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472" name="Shape 472"/>
          <p:cNvSpPr/>
          <p:nvPr/>
        </p:nvSpPr>
        <p:spPr>
          <a:xfrm>
            <a:off x="2484075" y="5098450"/>
            <a:ext cx="122700" cy="93000"/>
          </a:xfrm>
          <a:prstGeom prst="triangle">
            <a:avLst>
              <a:gd name="adj" fmla="val 50000"/>
            </a:avLst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473" name="Shape 473"/>
          <p:cNvSpPr/>
          <p:nvPr/>
        </p:nvSpPr>
        <p:spPr>
          <a:xfrm>
            <a:off x="2484075" y="5250850"/>
            <a:ext cx="122700" cy="93000"/>
          </a:xfrm>
          <a:prstGeom prst="triangle">
            <a:avLst>
              <a:gd name="adj" fmla="val 50000"/>
            </a:avLst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474" name="Shape 474"/>
          <p:cNvSpPr/>
          <p:nvPr/>
        </p:nvSpPr>
        <p:spPr>
          <a:xfrm>
            <a:off x="2484075" y="5403250"/>
            <a:ext cx="122700" cy="93000"/>
          </a:xfrm>
          <a:prstGeom prst="triangle">
            <a:avLst>
              <a:gd name="adj" fmla="val 50000"/>
            </a:avLst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475" name="Shape 475"/>
          <p:cNvSpPr/>
          <p:nvPr/>
        </p:nvSpPr>
        <p:spPr>
          <a:xfrm>
            <a:off x="1379175" y="4793650"/>
            <a:ext cx="122700" cy="93000"/>
          </a:xfrm>
          <a:prstGeom prst="triangle">
            <a:avLst>
              <a:gd name="adj" fmla="val 50000"/>
            </a:avLst>
          </a:prstGeom>
          <a:solidFill>
            <a:srgbClr val="9FC5E8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476" name="Shape 476"/>
          <p:cNvSpPr/>
          <p:nvPr/>
        </p:nvSpPr>
        <p:spPr>
          <a:xfrm>
            <a:off x="1379175" y="4946050"/>
            <a:ext cx="122700" cy="93000"/>
          </a:xfrm>
          <a:prstGeom prst="triangle">
            <a:avLst>
              <a:gd name="adj" fmla="val 50000"/>
            </a:avLst>
          </a:prstGeom>
          <a:solidFill>
            <a:srgbClr val="9FC5E8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477" name="Shape 477"/>
          <p:cNvSpPr/>
          <p:nvPr/>
        </p:nvSpPr>
        <p:spPr>
          <a:xfrm>
            <a:off x="1379175" y="5098450"/>
            <a:ext cx="122700" cy="93000"/>
          </a:xfrm>
          <a:prstGeom prst="triangle">
            <a:avLst>
              <a:gd name="adj" fmla="val 50000"/>
            </a:avLst>
          </a:prstGeom>
          <a:solidFill>
            <a:srgbClr val="9FC5E8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478" name="Shape 478"/>
          <p:cNvSpPr/>
          <p:nvPr/>
        </p:nvSpPr>
        <p:spPr>
          <a:xfrm>
            <a:off x="1379175" y="5250850"/>
            <a:ext cx="122700" cy="93000"/>
          </a:xfrm>
          <a:prstGeom prst="triangle">
            <a:avLst>
              <a:gd name="adj" fmla="val 50000"/>
            </a:avLst>
          </a:prstGeom>
          <a:solidFill>
            <a:srgbClr val="9FC5E8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479" name="Shape 479"/>
          <p:cNvSpPr/>
          <p:nvPr/>
        </p:nvSpPr>
        <p:spPr>
          <a:xfrm>
            <a:off x="1379175" y="5403250"/>
            <a:ext cx="122700" cy="93000"/>
          </a:xfrm>
          <a:prstGeom prst="triangle">
            <a:avLst>
              <a:gd name="adj" fmla="val 50000"/>
            </a:avLst>
          </a:prstGeom>
          <a:solidFill>
            <a:srgbClr val="9FC5E8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7175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Shape 484"/>
          <p:cNvSpPr/>
          <p:nvPr/>
        </p:nvSpPr>
        <p:spPr>
          <a:xfrm>
            <a:off x="2830499" y="2915600"/>
            <a:ext cx="2664300" cy="2067300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algn="ctr">
              <a:buSzPct val="25000"/>
            </a:pPr>
            <a:r>
              <a:rPr lang="uk-UA" sz="1800">
                <a:solidFill>
                  <a:srgbClr val="FFFFFF"/>
                </a:solidFill>
                <a:latin typeface="Avenir Next" charset="0"/>
                <a:ea typeface="Avenir Next" charset="0"/>
                <a:cs typeface="Avenir Next" charset="0"/>
                <a:sym typeface="Calibri"/>
              </a:rPr>
              <a:t>qwe</a:t>
            </a:r>
          </a:p>
        </p:txBody>
      </p:sp>
      <p:sp>
        <p:nvSpPr>
          <p:cNvPr id="485" name="Shape 48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buSzPct val="25000"/>
            </a:pPr>
            <a:r>
              <a:rPr lang="uk-UA" sz="3959"/>
              <a:t>Stateful Stream Processing</a:t>
            </a:r>
          </a:p>
        </p:txBody>
      </p:sp>
      <p:sp>
        <p:nvSpPr>
          <p:cNvPr id="486" name="Shape 48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uk-UA" sz="1200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rPr>
              <a:pPr algn="r">
                <a:buSzPct val="25000"/>
              </a:pPr>
              <a:t>5</a:t>
            </a:fld>
            <a:endParaRPr lang="uk-UA" sz="1200">
              <a:solidFill>
                <a:srgbClr val="888888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cxnSp>
        <p:nvCxnSpPr>
          <p:cNvPr id="487" name="Shape 487"/>
          <p:cNvCxnSpPr/>
          <p:nvPr/>
        </p:nvCxnSpPr>
        <p:spPr>
          <a:xfrm rot="-5400000">
            <a:off x="1225298" y="5184850"/>
            <a:ext cx="885300" cy="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triangle" w="lg" len="lg"/>
            <a:tailEnd type="none" w="lg" len="lg"/>
          </a:ln>
        </p:spPr>
      </p:cxnSp>
      <p:cxnSp>
        <p:nvCxnSpPr>
          <p:cNvPr id="488" name="Shape 488"/>
          <p:cNvCxnSpPr/>
          <p:nvPr/>
        </p:nvCxnSpPr>
        <p:spPr>
          <a:xfrm rot="-5400000">
            <a:off x="127966" y="5184850"/>
            <a:ext cx="8853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triangle" w="lg" len="lg"/>
            <a:tailEnd type="none" w="lg" len="lg"/>
          </a:ln>
        </p:spPr>
      </p:cxnSp>
      <p:sp>
        <p:nvSpPr>
          <p:cNvPr id="489" name="Shape 489"/>
          <p:cNvSpPr/>
          <p:nvPr/>
        </p:nvSpPr>
        <p:spPr>
          <a:xfrm rot="5400000">
            <a:off x="521492" y="2137352"/>
            <a:ext cx="66600" cy="356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490" name="Shape 490"/>
          <p:cNvSpPr/>
          <p:nvPr/>
        </p:nvSpPr>
        <p:spPr>
          <a:xfrm rot="5400000">
            <a:off x="521492" y="2244730"/>
            <a:ext cx="66600" cy="356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491" name="Shape 491"/>
          <p:cNvSpPr/>
          <p:nvPr/>
        </p:nvSpPr>
        <p:spPr>
          <a:xfrm rot="5400000">
            <a:off x="521492" y="2352108"/>
            <a:ext cx="66600" cy="356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492" name="Shape 492"/>
          <p:cNvSpPr/>
          <p:nvPr/>
        </p:nvSpPr>
        <p:spPr>
          <a:xfrm rot="5400000">
            <a:off x="521492" y="2459485"/>
            <a:ext cx="66600" cy="356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493" name="Shape 493"/>
          <p:cNvSpPr/>
          <p:nvPr/>
        </p:nvSpPr>
        <p:spPr>
          <a:xfrm rot="5400000">
            <a:off x="521492" y="2566863"/>
            <a:ext cx="66600" cy="356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494" name="Shape 494"/>
          <p:cNvSpPr/>
          <p:nvPr/>
        </p:nvSpPr>
        <p:spPr>
          <a:xfrm rot="5400000">
            <a:off x="820266" y="4675408"/>
            <a:ext cx="66600" cy="356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495" name="Shape 495"/>
          <p:cNvSpPr/>
          <p:nvPr/>
        </p:nvSpPr>
        <p:spPr>
          <a:xfrm rot="5400000">
            <a:off x="820266" y="4782786"/>
            <a:ext cx="66600" cy="356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496" name="Shape 496"/>
          <p:cNvSpPr/>
          <p:nvPr/>
        </p:nvSpPr>
        <p:spPr>
          <a:xfrm rot="5400000">
            <a:off x="820266" y="4890164"/>
            <a:ext cx="66600" cy="356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497" name="Shape 497"/>
          <p:cNvSpPr/>
          <p:nvPr/>
        </p:nvSpPr>
        <p:spPr>
          <a:xfrm rot="5400000">
            <a:off x="820266" y="4997541"/>
            <a:ext cx="66600" cy="356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498" name="Shape 498"/>
          <p:cNvSpPr/>
          <p:nvPr/>
        </p:nvSpPr>
        <p:spPr>
          <a:xfrm rot="5400000">
            <a:off x="820266" y="5104919"/>
            <a:ext cx="66600" cy="356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499" name="Shape 499"/>
          <p:cNvSpPr/>
          <p:nvPr/>
        </p:nvSpPr>
        <p:spPr>
          <a:xfrm rot="5400000">
            <a:off x="820266" y="5212297"/>
            <a:ext cx="66600" cy="356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500" name="Shape 500"/>
          <p:cNvSpPr/>
          <p:nvPr/>
        </p:nvSpPr>
        <p:spPr>
          <a:xfrm rot="5400000">
            <a:off x="820266" y="5319675"/>
            <a:ext cx="66600" cy="356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501" name="Shape 501"/>
          <p:cNvSpPr/>
          <p:nvPr/>
        </p:nvSpPr>
        <p:spPr>
          <a:xfrm rot="5400000">
            <a:off x="521481" y="2663896"/>
            <a:ext cx="66600" cy="356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502" name="Shape 502"/>
          <p:cNvSpPr/>
          <p:nvPr/>
        </p:nvSpPr>
        <p:spPr>
          <a:xfrm>
            <a:off x="-946850" y="3916000"/>
            <a:ext cx="852900" cy="826200"/>
          </a:xfrm>
          <a:prstGeom prst="ellipse">
            <a:avLst/>
          </a:prstGeom>
          <a:solidFill>
            <a:srgbClr val="EFEFEF"/>
          </a:solidFill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r>
              <a:rPr lang="uk-UA" sz="1000" b="1">
                <a:solidFill>
                  <a:srgbClr val="D9D9D9"/>
                </a:solidFill>
              </a:rPr>
              <a:t>Your</a:t>
            </a:r>
            <a:br>
              <a:rPr lang="uk-UA" sz="1000" b="1">
                <a:solidFill>
                  <a:srgbClr val="D9D9D9"/>
                </a:solidFill>
              </a:rPr>
            </a:br>
            <a:r>
              <a:rPr lang="uk-UA" sz="1000" b="1">
                <a:solidFill>
                  <a:srgbClr val="D9D9D9"/>
                </a:solidFill>
              </a:rPr>
              <a:t>Code</a:t>
            </a:r>
          </a:p>
        </p:txBody>
      </p:sp>
      <p:cxnSp>
        <p:nvCxnSpPr>
          <p:cNvPr id="503" name="Shape 503"/>
          <p:cNvCxnSpPr/>
          <p:nvPr/>
        </p:nvCxnSpPr>
        <p:spPr>
          <a:xfrm rot="-5400000">
            <a:off x="-969364" y="5184850"/>
            <a:ext cx="8853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triangle" w="lg" len="lg"/>
            <a:tailEnd type="none" w="lg" len="lg"/>
          </a:ln>
        </p:spPr>
      </p:cxnSp>
      <p:sp>
        <p:nvSpPr>
          <p:cNvPr id="504" name="Shape 504"/>
          <p:cNvSpPr/>
          <p:nvPr/>
        </p:nvSpPr>
        <p:spPr>
          <a:xfrm rot="5400000">
            <a:off x="-560133" y="2137352"/>
            <a:ext cx="66600" cy="356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05" name="Shape 505"/>
          <p:cNvSpPr/>
          <p:nvPr/>
        </p:nvSpPr>
        <p:spPr>
          <a:xfrm rot="5400000">
            <a:off x="-560133" y="2244730"/>
            <a:ext cx="66600" cy="356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06" name="Shape 506"/>
          <p:cNvSpPr/>
          <p:nvPr/>
        </p:nvSpPr>
        <p:spPr>
          <a:xfrm rot="5400000">
            <a:off x="-560133" y="2352108"/>
            <a:ext cx="66600" cy="356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07" name="Shape 507"/>
          <p:cNvSpPr/>
          <p:nvPr/>
        </p:nvSpPr>
        <p:spPr>
          <a:xfrm rot="5400000">
            <a:off x="-560133" y="2459485"/>
            <a:ext cx="66600" cy="356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08" name="Shape 508"/>
          <p:cNvSpPr/>
          <p:nvPr/>
        </p:nvSpPr>
        <p:spPr>
          <a:xfrm rot="5400000">
            <a:off x="-560133" y="2566863"/>
            <a:ext cx="66600" cy="356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09" name="Shape 509"/>
          <p:cNvSpPr/>
          <p:nvPr/>
        </p:nvSpPr>
        <p:spPr>
          <a:xfrm rot="5400000">
            <a:off x="-277064" y="4675409"/>
            <a:ext cx="66600" cy="356099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510" name="Shape 510"/>
          <p:cNvSpPr/>
          <p:nvPr/>
        </p:nvSpPr>
        <p:spPr>
          <a:xfrm rot="5400000">
            <a:off x="-277064" y="4782787"/>
            <a:ext cx="66600" cy="356099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511" name="Shape 511"/>
          <p:cNvSpPr/>
          <p:nvPr/>
        </p:nvSpPr>
        <p:spPr>
          <a:xfrm rot="5400000">
            <a:off x="-277064" y="4890165"/>
            <a:ext cx="66600" cy="356099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512" name="Shape 512"/>
          <p:cNvSpPr/>
          <p:nvPr/>
        </p:nvSpPr>
        <p:spPr>
          <a:xfrm rot="5400000">
            <a:off x="-277064" y="4997542"/>
            <a:ext cx="66600" cy="356099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513" name="Shape 513"/>
          <p:cNvSpPr/>
          <p:nvPr/>
        </p:nvSpPr>
        <p:spPr>
          <a:xfrm rot="5400000">
            <a:off x="-277064" y="5104920"/>
            <a:ext cx="66600" cy="356099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514" name="Shape 514"/>
          <p:cNvSpPr/>
          <p:nvPr/>
        </p:nvSpPr>
        <p:spPr>
          <a:xfrm rot="5400000">
            <a:off x="-277064" y="5212298"/>
            <a:ext cx="66600" cy="356099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515" name="Shape 515"/>
          <p:cNvSpPr/>
          <p:nvPr/>
        </p:nvSpPr>
        <p:spPr>
          <a:xfrm rot="5400000">
            <a:off x="-277064" y="5319676"/>
            <a:ext cx="66600" cy="356099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516" name="Shape 516"/>
          <p:cNvSpPr txBox="1"/>
          <p:nvPr/>
        </p:nvSpPr>
        <p:spPr>
          <a:xfrm rot="5400000">
            <a:off x="-650225" y="1873475"/>
            <a:ext cx="300300" cy="472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r>
              <a:rPr lang="uk-UA" sz="800" b="1">
                <a:solidFill>
                  <a:srgbClr val="EFEFEF"/>
                </a:solidFill>
              </a:rPr>
              <a:t>...</a:t>
            </a:r>
          </a:p>
        </p:txBody>
      </p:sp>
      <p:sp>
        <p:nvSpPr>
          <p:cNvPr id="517" name="Shape 517"/>
          <p:cNvSpPr/>
          <p:nvPr/>
        </p:nvSpPr>
        <p:spPr>
          <a:xfrm rot="5400000">
            <a:off x="-560144" y="2663896"/>
            <a:ext cx="66600" cy="356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cxnSp>
        <p:nvCxnSpPr>
          <p:cNvPr id="518" name="Shape 518"/>
          <p:cNvCxnSpPr/>
          <p:nvPr/>
        </p:nvCxnSpPr>
        <p:spPr>
          <a:xfrm rot="5400000">
            <a:off x="1191680" y="3439755"/>
            <a:ext cx="952500" cy="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519" name="Shape 519"/>
          <p:cNvCxnSpPr/>
          <p:nvPr/>
        </p:nvCxnSpPr>
        <p:spPr>
          <a:xfrm rot="5400000">
            <a:off x="643280" y="2891355"/>
            <a:ext cx="952500" cy="10968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520" name="Shape 520"/>
          <p:cNvCxnSpPr/>
          <p:nvPr/>
        </p:nvCxnSpPr>
        <p:spPr>
          <a:xfrm rot="5400000">
            <a:off x="94430" y="2342505"/>
            <a:ext cx="952500" cy="21945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521" name="Shape 521"/>
          <p:cNvCxnSpPr/>
          <p:nvPr/>
        </p:nvCxnSpPr>
        <p:spPr>
          <a:xfrm rot="-5400000" flipH="1">
            <a:off x="635292" y="2883105"/>
            <a:ext cx="952500" cy="11133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522" name="Shape 522"/>
          <p:cNvCxnSpPr/>
          <p:nvPr/>
        </p:nvCxnSpPr>
        <p:spPr>
          <a:xfrm rot="-5400000" flipH="1">
            <a:off x="86292" y="3432105"/>
            <a:ext cx="952500" cy="153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523" name="Shape 523"/>
          <p:cNvCxnSpPr/>
          <p:nvPr/>
        </p:nvCxnSpPr>
        <p:spPr>
          <a:xfrm rot="5400000">
            <a:off x="-462107" y="2899005"/>
            <a:ext cx="952500" cy="10815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524" name="Shape 524"/>
          <p:cNvCxnSpPr/>
          <p:nvPr/>
        </p:nvCxnSpPr>
        <p:spPr>
          <a:xfrm rot="-5400000" flipH="1">
            <a:off x="94267" y="2342505"/>
            <a:ext cx="952500" cy="21945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525" name="Shape 525"/>
          <p:cNvCxnSpPr/>
          <p:nvPr/>
        </p:nvCxnSpPr>
        <p:spPr>
          <a:xfrm rot="-5400000" flipH="1">
            <a:off x="-454582" y="2891355"/>
            <a:ext cx="952500" cy="10968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526" name="Shape 526"/>
          <p:cNvCxnSpPr/>
          <p:nvPr/>
        </p:nvCxnSpPr>
        <p:spPr>
          <a:xfrm rot="5400000">
            <a:off x="-1002982" y="3439755"/>
            <a:ext cx="9525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527" name="Shape 527"/>
          <p:cNvSpPr txBox="1"/>
          <p:nvPr/>
        </p:nvSpPr>
        <p:spPr>
          <a:xfrm rot="5400000">
            <a:off x="444375" y="1904700"/>
            <a:ext cx="300300" cy="424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r>
              <a:rPr lang="uk-UA" sz="800" b="1">
                <a:solidFill>
                  <a:srgbClr val="EFEFEF"/>
                </a:solidFill>
                <a:latin typeface="Avenir Next" charset="0"/>
                <a:ea typeface="Avenir Next" charset="0"/>
                <a:cs typeface="Avenir Next" charset="0"/>
              </a:rPr>
              <a:t>...</a:t>
            </a:r>
          </a:p>
        </p:txBody>
      </p:sp>
      <p:sp>
        <p:nvSpPr>
          <p:cNvPr id="528" name="Shape 528"/>
          <p:cNvSpPr txBox="1"/>
          <p:nvPr/>
        </p:nvSpPr>
        <p:spPr>
          <a:xfrm rot="5400000">
            <a:off x="1556025" y="1942950"/>
            <a:ext cx="300300" cy="34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r>
              <a:rPr lang="uk-UA" sz="800" b="1">
                <a:latin typeface="Avenir Next" charset="0"/>
                <a:ea typeface="Avenir Next" charset="0"/>
                <a:cs typeface="Avenir Next" charset="0"/>
              </a:rPr>
              <a:t>...</a:t>
            </a:r>
          </a:p>
        </p:txBody>
      </p:sp>
      <p:sp>
        <p:nvSpPr>
          <p:cNvPr id="529" name="Shape 529"/>
          <p:cNvSpPr/>
          <p:nvPr/>
        </p:nvSpPr>
        <p:spPr>
          <a:xfrm>
            <a:off x="144150" y="3916000"/>
            <a:ext cx="852900" cy="826200"/>
          </a:xfrm>
          <a:prstGeom prst="ellipse">
            <a:avLst/>
          </a:prstGeom>
          <a:solidFill>
            <a:srgbClr val="EFEFEF"/>
          </a:solidFill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r>
              <a:rPr lang="uk-UA" sz="1000" b="1">
                <a:solidFill>
                  <a:srgbClr val="D9D9D9"/>
                </a:solidFill>
                <a:latin typeface="Avenir Next" charset="0"/>
                <a:ea typeface="Avenir Next" charset="0"/>
                <a:cs typeface="Avenir Next" charset="0"/>
              </a:rPr>
              <a:t>Your</a:t>
            </a:r>
            <a:br>
              <a:rPr lang="uk-UA" sz="1000" b="1">
                <a:solidFill>
                  <a:srgbClr val="D9D9D9"/>
                </a:solidFill>
                <a:latin typeface="Avenir Next" charset="0"/>
                <a:ea typeface="Avenir Next" charset="0"/>
                <a:cs typeface="Avenir Next" charset="0"/>
              </a:rPr>
            </a:br>
            <a:r>
              <a:rPr lang="uk-UA" sz="1000" b="1">
                <a:solidFill>
                  <a:srgbClr val="D9D9D9"/>
                </a:solidFill>
                <a:latin typeface="Avenir Next" charset="0"/>
                <a:ea typeface="Avenir Next" charset="0"/>
                <a:cs typeface="Avenir Next" charset="0"/>
              </a:rPr>
              <a:t>Code</a:t>
            </a:r>
          </a:p>
        </p:txBody>
      </p:sp>
      <p:sp>
        <p:nvSpPr>
          <p:cNvPr id="530" name="Shape 530"/>
          <p:cNvSpPr/>
          <p:nvPr/>
        </p:nvSpPr>
        <p:spPr>
          <a:xfrm>
            <a:off x="1235150" y="3916000"/>
            <a:ext cx="852900" cy="826200"/>
          </a:xfrm>
          <a:prstGeom prst="ellipse">
            <a:avLst/>
          </a:prstGeom>
          <a:solidFill>
            <a:srgbClr val="D9EAD3"/>
          </a:solidFill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r>
              <a:rPr lang="uk-UA" sz="1000" b="1">
                <a:latin typeface="Avenir Next" charset="0"/>
                <a:ea typeface="Avenir Next" charset="0"/>
                <a:cs typeface="Avenir Next" charset="0"/>
              </a:rPr>
              <a:t>Your</a:t>
            </a:r>
            <a:br>
              <a:rPr lang="uk-UA" sz="1000" b="1">
                <a:latin typeface="Avenir Next" charset="0"/>
                <a:ea typeface="Avenir Next" charset="0"/>
                <a:cs typeface="Avenir Next" charset="0"/>
              </a:rPr>
            </a:br>
            <a:r>
              <a:rPr lang="uk-UA" sz="1000" b="1">
                <a:latin typeface="Avenir Next" charset="0"/>
                <a:ea typeface="Avenir Next" charset="0"/>
                <a:cs typeface="Avenir Next" charset="0"/>
              </a:rPr>
              <a:t>Code</a:t>
            </a:r>
          </a:p>
        </p:txBody>
      </p:sp>
      <p:sp>
        <p:nvSpPr>
          <p:cNvPr id="531" name="Shape 531"/>
          <p:cNvSpPr/>
          <p:nvPr/>
        </p:nvSpPr>
        <p:spPr>
          <a:xfrm>
            <a:off x="-1064075" y="1959425"/>
            <a:ext cx="1516800" cy="38577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32" name="Shape 532"/>
          <p:cNvSpPr/>
          <p:nvPr/>
        </p:nvSpPr>
        <p:spPr>
          <a:xfrm>
            <a:off x="767449" y="4445888"/>
            <a:ext cx="394624" cy="273900"/>
          </a:xfrm>
          <a:prstGeom prst="flowChartMagneticDisk">
            <a:avLst/>
          </a:prstGeom>
          <a:solidFill>
            <a:srgbClr val="EFEFEF"/>
          </a:solidFill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533" name="Shape 533"/>
          <p:cNvSpPr txBox="1"/>
          <p:nvPr/>
        </p:nvSpPr>
        <p:spPr>
          <a:xfrm>
            <a:off x="3727232" y="5019514"/>
            <a:ext cx="1165500" cy="400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algn="ctr">
              <a:buSzPct val="25000"/>
            </a:pPr>
            <a:r>
              <a:rPr lang="uk-UA" sz="2000">
                <a:latin typeface="Avenir Next" charset="0"/>
                <a:ea typeface="Avenir Next" charset="0"/>
                <a:cs typeface="Avenir Next" charset="0"/>
                <a:sym typeface="Quattrocento Sans"/>
              </a:rPr>
              <a:t>Process</a:t>
            </a:r>
          </a:p>
        </p:txBody>
      </p:sp>
      <p:sp>
        <p:nvSpPr>
          <p:cNvPr id="534" name="Shape 534"/>
          <p:cNvSpPr txBox="1"/>
          <p:nvPr/>
        </p:nvSpPr>
        <p:spPr>
          <a:xfrm>
            <a:off x="3168150" y="3480775"/>
            <a:ext cx="1982100" cy="508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algn="ctr">
              <a:buSzPct val="25000"/>
            </a:pPr>
            <a:r>
              <a:rPr lang="uk-UA" sz="1300">
                <a:latin typeface="Avenir Next" charset="0"/>
                <a:ea typeface="Avenir Next" charset="0"/>
                <a:cs typeface="Avenir Next" charset="0"/>
                <a:sym typeface="Quattrocento Sans"/>
              </a:rPr>
              <a:t>update local</a:t>
            </a:r>
          </a:p>
          <a:p>
            <a:pPr algn="ctr">
              <a:buSzPct val="25000"/>
            </a:pPr>
            <a:r>
              <a:rPr lang="uk-UA" sz="1300">
                <a:latin typeface="Avenir Next" charset="0"/>
                <a:ea typeface="Avenir Next" charset="0"/>
                <a:cs typeface="Avenir Next" charset="0"/>
                <a:sym typeface="Quattrocento Sans"/>
              </a:rPr>
              <a:t>variables/structures</a:t>
            </a:r>
          </a:p>
        </p:txBody>
      </p:sp>
      <p:cxnSp>
        <p:nvCxnSpPr>
          <p:cNvPr id="535" name="Shape 535"/>
          <p:cNvCxnSpPr/>
          <p:nvPr/>
        </p:nvCxnSpPr>
        <p:spPr>
          <a:xfrm rot="10800000" flipH="1">
            <a:off x="2102300" y="2959675"/>
            <a:ext cx="693900" cy="986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lg" len="lg"/>
            <a:tailEnd type="none" w="lg" len="lg"/>
          </a:ln>
        </p:spPr>
      </p:cxnSp>
      <p:cxnSp>
        <p:nvCxnSpPr>
          <p:cNvPr id="536" name="Shape 536"/>
          <p:cNvCxnSpPr/>
          <p:nvPr/>
        </p:nvCxnSpPr>
        <p:spPr>
          <a:xfrm>
            <a:off x="2143875" y="4494350"/>
            <a:ext cx="638700" cy="45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lg" len="lg"/>
            <a:tailEnd type="none" w="lg" len="lg"/>
          </a:ln>
        </p:spPr>
      </p:cxnSp>
      <p:sp>
        <p:nvSpPr>
          <p:cNvPr id="537" name="Shape 537"/>
          <p:cNvSpPr txBox="1"/>
          <p:nvPr/>
        </p:nvSpPr>
        <p:spPr>
          <a:xfrm>
            <a:off x="3031050" y="3076500"/>
            <a:ext cx="2561100" cy="40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r>
              <a:rPr lang="uk-UA" sz="1300" b="1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  <a:sym typeface="Consolas"/>
              </a:rPr>
              <a:t>var</a:t>
            </a:r>
            <a:r>
              <a:rPr lang="uk-UA" sz="1300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  <a:sym typeface="Consolas"/>
              </a:rPr>
              <a:t> </a:t>
            </a:r>
            <a:r>
              <a:rPr lang="uk-UA" sz="1300">
                <a:solidFill>
                  <a:schemeClr val="accent1"/>
                </a:solidFill>
                <a:latin typeface="Avenir Next" charset="0"/>
                <a:ea typeface="Avenir Next" charset="0"/>
                <a:cs typeface="Avenir Next" charset="0"/>
                <a:sym typeface="Consolas"/>
              </a:rPr>
              <a:t>x </a:t>
            </a:r>
            <a:r>
              <a:rPr lang="uk-UA" sz="1300">
                <a:latin typeface="Avenir Next" charset="0"/>
                <a:ea typeface="Avenir Next" charset="0"/>
                <a:cs typeface="Avenir Next" charset="0"/>
                <a:sym typeface="Consolas"/>
              </a:rPr>
              <a:t>=</a:t>
            </a:r>
            <a:r>
              <a:rPr lang="uk-UA" sz="1300">
                <a:solidFill>
                  <a:schemeClr val="accent1"/>
                </a:solidFill>
                <a:latin typeface="Avenir Next" charset="0"/>
                <a:ea typeface="Avenir Next" charset="0"/>
                <a:cs typeface="Avenir Next" charset="0"/>
                <a:sym typeface="Consolas"/>
              </a:rPr>
              <a:t> </a:t>
            </a:r>
            <a:r>
              <a:rPr lang="uk-UA" sz="1300">
                <a:latin typeface="Avenir Next" charset="0"/>
                <a:ea typeface="Avenir Next" charset="0"/>
                <a:cs typeface="Avenir Next" charset="0"/>
                <a:sym typeface="Consolas"/>
              </a:rPr>
              <a:t>…</a:t>
            </a:r>
          </a:p>
        </p:txBody>
      </p:sp>
      <p:sp>
        <p:nvSpPr>
          <p:cNvPr id="538" name="Shape 538"/>
          <p:cNvSpPr txBox="1"/>
          <p:nvPr/>
        </p:nvSpPr>
        <p:spPr>
          <a:xfrm>
            <a:off x="3031050" y="4143300"/>
            <a:ext cx="2561100" cy="673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r>
              <a:rPr lang="uk-UA" sz="1300" b="1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  <a:sym typeface="Consolas"/>
              </a:rPr>
              <a:t>if (condition(</a:t>
            </a:r>
            <a:r>
              <a:rPr lang="uk-UA" sz="1300">
                <a:solidFill>
                  <a:schemeClr val="accent1"/>
                </a:solidFill>
                <a:latin typeface="Avenir Next" charset="0"/>
                <a:ea typeface="Avenir Next" charset="0"/>
                <a:cs typeface="Avenir Next" charset="0"/>
                <a:sym typeface="Consolas"/>
              </a:rPr>
              <a:t>x</a:t>
            </a:r>
            <a:r>
              <a:rPr lang="uk-UA" sz="1300" b="1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  <a:sym typeface="Consolas"/>
              </a:rPr>
              <a:t>)) {</a:t>
            </a:r>
            <a:br>
              <a:rPr lang="uk-UA" sz="1300" b="1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  <a:sym typeface="Consolas"/>
              </a:rPr>
            </a:br>
            <a:r>
              <a:rPr lang="uk-UA" sz="1300" b="1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  <a:sym typeface="Consolas"/>
              </a:rPr>
              <a:t>  </a:t>
            </a:r>
            <a:r>
              <a:rPr lang="uk-UA" sz="1300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  <a:sym typeface="Consolas"/>
              </a:rPr>
              <a:t>…</a:t>
            </a:r>
          </a:p>
          <a:p>
            <a:r>
              <a:rPr lang="uk-UA" sz="1300" b="1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  <a:sym typeface="Consolas"/>
              </a:rPr>
              <a:t>}</a:t>
            </a:r>
          </a:p>
        </p:txBody>
      </p:sp>
      <p:sp>
        <p:nvSpPr>
          <p:cNvPr id="539" name="Shape 539"/>
          <p:cNvSpPr/>
          <p:nvPr/>
        </p:nvSpPr>
        <p:spPr>
          <a:xfrm rot="5400000">
            <a:off x="1634529" y="2137352"/>
            <a:ext cx="66600" cy="356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540" name="Shape 540"/>
          <p:cNvSpPr/>
          <p:nvPr/>
        </p:nvSpPr>
        <p:spPr>
          <a:xfrm rot="5400000">
            <a:off x="1634529" y="2244730"/>
            <a:ext cx="66600" cy="356100"/>
          </a:xfrm>
          <a:prstGeom prst="rect">
            <a:avLst/>
          </a:prstGeom>
          <a:solidFill>
            <a:srgbClr val="9FC5E8"/>
          </a:solidFill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541" name="Shape 541"/>
          <p:cNvSpPr/>
          <p:nvPr/>
        </p:nvSpPr>
        <p:spPr>
          <a:xfrm rot="5400000">
            <a:off x="1634529" y="2352108"/>
            <a:ext cx="66600" cy="356100"/>
          </a:xfrm>
          <a:prstGeom prst="rect">
            <a:avLst/>
          </a:prstGeom>
          <a:solidFill>
            <a:srgbClr val="FFE599"/>
          </a:solidFill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542" name="Shape 542"/>
          <p:cNvSpPr/>
          <p:nvPr/>
        </p:nvSpPr>
        <p:spPr>
          <a:xfrm rot="5400000">
            <a:off x="1634529" y="2459485"/>
            <a:ext cx="66600" cy="356100"/>
          </a:xfrm>
          <a:prstGeom prst="rect">
            <a:avLst/>
          </a:prstGeom>
          <a:solidFill>
            <a:srgbClr val="9FC5E8"/>
          </a:solidFill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543" name="Shape 543"/>
          <p:cNvSpPr/>
          <p:nvPr/>
        </p:nvSpPr>
        <p:spPr>
          <a:xfrm rot="5400000">
            <a:off x="1634529" y="2566863"/>
            <a:ext cx="66600" cy="356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544" name="Shape 544"/>
          <p:cNvSpPr/>
          <p:nvPr/>
        </p:nvSpPr>
        <p:spPr>
          <a:xfrm rot="5400000">
            <a:off x="1634518" y="2663896"/>
            <a:ext cx="66600" cy="356100"/>
          </a:xfrm>
          <a:prstGeom prst="rect">
            <a:avLst/>
          </a:prstGeom>
          <a:solidFill>
            <a:srgbClr val="FFE599"/>
          </a:solidFill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545" name="Shape 545"/>
          <p:cNvSpPr/>
          <p:nvPr/>
        </p:nvSpPr>
        <p:spPr>
          <a:xfrm>
            <a:off x="1760175" y="4793650"/>
            <a:ext cx="122700" cy="93000"/>
          </a:xfrm>
          <a:prstGeom prst="triangle">
            <a:avLst>
              <a:gd name="adj" fmla="val 50000"/>
            </a:avLst>
          </a:prstGeom>
          <a:solidFill>
            <a:srgbClr val="FFE59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546" name="Shape 546"/>
          <p:cNvSpPr/>
          <p:nvPr/>
        </p:nvSpPr>
        <p:spPr>
          <a:xfrm>
            <a:off x="1760175" y="4946050"/>
            <a:ext cx="122700" cy="93000"/>
          </a:xfrm>
          <a:prstGeom prst="triangle">
            <a:avLst>
              <a:gd name="adj" fmla="val 50000"/>
            </a:avLst>
          </a:prstGeom>
          <a:solidFill>
            <a:srgbClr val="FFE59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547" name="Shape 547"/>
          <p:cNvSpPr/>
          <p:nvPr/>
        </p:nvSpPr>
        <p:spPr>
          <a:xfrm>
            <a:off x="1760175" y="5098450"/>
            <a:ext cx="122700" cy="93000"/>
          </a:xfrm>
          <a:prstGeom prst="triangle">
            <a:avLst>
              <a:gd name="adj" fmla="val 50000"/>
            </a:avLst>
          </a:prstGeom>
          <a:solidFill>
            <a:srgbClr val="FFE59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548" name="Shape 548"/>
          <p:cNvSpPr/>
          <p:nvPr/>
        </p:nvSpPr>
        <p:spPr>
          <a:xfrm>
            <a:off x="1760175" y="5250850"/>
            <a:ext cx="122700" cy="93000"/>
          </a:xfrm>
          <a:prstGeom prst="triangle">
            <a:avLst>
              <a:gd name="adj" fmla="val 50000"/>
            </a:avLst>
          </a:prstGeom>
          <a:solidFill>
            <a:srgbClr val="FFE59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549" name="Shape 549"/>
          <p:cNvSpPr/>
          <p:nvPr/>
        </p:nvSpPr>
        <p:spPr>
          <a:xfrm>
            <a:off x="1760175" y="5403250"/>
            <a:ext cx="122700" cy="93000"/>
          </a:xfrm>
          <a:prstGeom prst="triangle">
            <a:avLst>
              <a:gd name="adj" fmla="val 50000"/>
            </a:avLst>
          </a:prstGeom>
          <a:solidFill>
            <a:srgbClr val="FFE59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2723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Shape 55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buSzPct val="25000"/>
            </a:pPr>
            <a:r>
              <a:rPr lang="uk-UA" sz="3959" dirty="0" err="1"/>
              <a:t>Stateful</a:t>
            </a:r>
            <a:r>
              <a:rPr lang="uk-UA" sz="3959" dirty="0"/>
              <a:t> </a:t>
            </a:r>
            <a:r>
              <a:rPr lang="uk-UA" sz="3959" dirty="0" err="1"/>
              <a:t>Stream</a:t>
            </a:r>
            <a:r>
              <a:rPr lang="uk-UA" sz="3959" dirty="0"/>
              <a:t> </a:t>
            </a:r>
            <a:r>
              <a:rPr lang="uk-UA" sz="3959" dirty="0" err="1"/>
              <a:t>Processing</a:t>
            </a:r>
            <a:endParaRPr lang="uk-UA" sz="3959" dirty="0"/>
          </a:p>
        </p:txBody>
      </p:sp>
      <p:sp>
        <p:nvSpPr>
          <p:cNvPr id="555" name="Shape 55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uk-UA" sz="1200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rPr>
              <a:pPr algn="r">
                <a:buSzPct val="25000"/>
              </a:pPr>
              <a:t>6</a:t>
            </a:fld>
            <a:endParaRPr lang="uk-UA" sz="1200">
              <a:solidFill>
                <a:srgbClr val="888888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cxnSp>
        <p:nvCxnSpPr>
          <p:cNvPr id="556" name="Shape 556"/>
          <p:cNvCxnSpPr/>
          <p:nvPr/>
        </p:nvCxnSpPr>
        <p:spPr>
          <a:xfrm rot="-5400000">
            <a:off x="1225298" y="5184850"/>
            <a:ext cx="885300" cy="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triangle" w="lg" len="lg"/>
            <a:tailEnd type="none" w="lg" len="lg"/>
          </a:ln>
        </p:spPr>
      </p:cxnSp>
      <p:cxnSp>
        <p:nvCxnSpPr>
          <p:cNvPr id="557" name="Shape 557"/>
          <p:cNvCxnSpPr/>
          <p:nvPr/>
        </p:nvCxnSpPr>
        <p:spPr>
          <a:xfrm rot="-5400000">
            <a:off x="127966" y="5184850"/>
            <a:ext cx="8853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triangle" w="lg" len="lg"/>
            <a:tailEnd type="none" w="lg" len="lg"/>
          </a:ln>
        </p:spPr>
      </p:cxnSp>
      <p:sp>
        <p:nvSpPr>
          <p:cNvPr id="558" name="Shape 558"/>
          <p:cNvSpPr/>
          <p:nvPr/>
        </p:nvSpPr>
        <p:spPr>
          <a:xfrm rot="5400000">
            <a:off x="521492" y="2137352"/>
            <a:ext cx="66600" cy="356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559" name="Shape 559"/>
          <p:cNvSpPr/>
          <p:nvPr/>
        </p:nvSpPr>
        <p:spPr>
          <a:xfrm rot="5400000">
            <a:off x="521492" y="2244730"/>
            <a:ext cx="66600" cy="356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560" name="Shape 560"/>
          <p:cNvSpPr/>
          <p:nvPr/>
        </p:nvSpPr>
        <p:spPr>
          <a:xfrm rot="5400000">
            <a:off x="521492" y="2352108"/>
            <a:ext cx="66600" cy="356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561" name="Shape 561"/>
          <p:cNvSpPr/>
          <p:nvPr/>
        </p:nvSpPr>
        <p:spPr>
          <a:xfrm rot="5400000">
            <a:off x="521492" y="2459485"/>
            <a:ext cx="66600" cy="356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562" name="Shape 562"/>
          <p:cNvSpPr/>
          <p:nvPr/>
        </p:nvSpPr>
        <p:spPr>
          <a:xfrm rot="5400000">
            <a:off x="521492" y="2566863"/>
            <a:ext cx="66600" cy="356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563" name="Shape 563"/>
          <p:cNvSpPr/>
          <p:nvPr/>
        </p:nvSpPr>
        <p:spPr>
          <a:xfrm rot="5400000">
            <a:off x="820266" y="4675408"/>
            <a:ext cx="66600" cy="356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564" name="Shape 564"/>
          <p:cNvSpPr/>
          <p:nvPr/>
        </p:nvSpPr>
        <p:spPr>
          <a:xfrm rot="5400000">
            <a:off x="820266" y="4782786"/>
            <a:ext cx="66600" cy="356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565" name="Shape 565"/>
          <p:cNvSpPr/>
          <p:nvPr/>
        </p:nvSpPr>
        <p:spPr>
          <a:xfrm rot="5400000">
            <a:off x="820266" y="4890164"/>
            <a:ext cx="66600" cy="356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566" name="Shape 566"/>
          <p:cNvSpPr/>
          <p:nvPr/>
        </p:nvSpPr>
        <p:spPr>
          <a:xfrm rot="5400000">
            <a:off x="820266" y="4997541"/>
            <a:ext cx="66600" cy="356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567" name="Shape 567"/>
          <p:cNvSpPr/>
          <p:nvPr/>
        </p:nvSpPr>
        <p:spPr>
          <a:xfrm rot="5400000">
            <a:off x="820266" y="5104919"/>
            <a:ext cx="66600" cy="356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568" name="Shape 568"/>
          <p:cNvSpPr/>
          <p:nvPr/>
        </p:nvSpPr>
        <p:spPr>
          <a:xfrm rot="5400000">
            <a:off x="820266" y="5212297"/>
            <a:ext cx="66600" cy="356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569" name="Shape 569"/>
          <p:cNvSpPr/>
          <p:nvPr/>
        </p:nvSpPr>
        <p:spPr>
          <a:xfrm rot="5400000">
            <a:off x="820266" y="5319675"/>
            <a:ext cx="66600" cy="356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570" name="Shape 570"/>
          <p:cNvSpPr/>
          <p:nvPr/>
        </p:nvSpPr>
        <p:spPr>
          <a:xfrm rot="5400000">
            <a:off x="521481" y="2663896"/>
            <a:ext cx="66600" cy="356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571" name="Shape 571"/>
          <p:cNvSpPr/>
          <p:nvPr/>
        </p:nvSpPr>
        <p:spPr>
          <a:xfrm>
            <a:off x="-946850" y="3916000"/>
            <a:ext cx="852900" cy="826200"/>
          </a:xfrm>
          <a:prstGeom prst="ellipse">
            <a:avLst/>
          </a:prstGeom>
          <a:solidFill>
            <a:srgbClr val="EFEFEF"/>
          </a:solidFill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r>
              <a:rPr lang="uk-UA" sz="1000" b="1">
                <a:solidFill>
                  <a:srgbClr val="D9D9D9"/>
                </a:solidFill>
              </a:rPr>
              <a:t>Your</a:t>
            </a:r>
            <a:br>
              <a:rPr lang="uk-UA" sz="1000" b="1">
                <a:solidFill>
                  <a:srgbClr val="D9D9D9"/>
                </a:solidFill>
              </a:rPr>
            </a:br>
            <a:r>
              <a:rPr lang="uk-UA" sz="1000" b="1">
                <a:solidFill>
                  <a:srgbClr val="D9D9D9"/>
                </a:solidFill>
              </a:rPr>
              <a:t>Code</a:t>
            </a:r>
          </a:p>
        </p:txBody>
      </p:sp>
      <p:cxnSp>
        <p:nvCxnSpPr>
          <p:cNvPr id="572" name="Shape 572"/>
          <p:cNvCxnSpPr/>
          <p:nvPr/>
        </p:nvCxnSpPr>
        <p:spPr>
          <a:xfrm rot="-5400000">
            <a:off x="-969364" y="5184850"/>
            <a:ext cx="8853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triangle" w="lg" len="lg"/>
            <a:tailEnd type="none" w="lg" len="lg"/>
          </a:ln>
        </p:spPr>
      </p:cxnSp>
      <p:sp>
        <p:nvSpPr>
          <p:cNvPr id="573" name="Shape 573"/>
          <p:cNvSpPr/>
          <p:nvPr/>
        </p:nvSpPr>
        <p:spPr>
          <a:xfrm rot="5400000">
            <a:off x="-560133" y="2137352"/>
            <a:ext cx="66600" cy="356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74" name="Shape 574"/>
          <p:cNvSpPr/>
          <p:nvPr/>
        </p:nvSpPr>
        <p:spPr>
          <a:xfrm rot="5400000">
            <a:off x="-560133" y="2244730"/>
            <a:ext cx="66600" cy="356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75" name="Shape 575"/>
          <p:cNvSpPr/>
          <p:nvPr/>
        </p:nvSpPr>
        <p:spPr>
          <a:xfrm rot="5400000">
            <a:off x="-560133" y="2352108"/>
            <a:ext cx="66600" cy="356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76" name="Shape 576"/>
          <p:cNvSpPr/>
          <p:nvPr/>
        </p:nvSpPr>
        <p:spPr>
          <a:xfrm rot="5400000">
            <a:off x="-560133" y="2459485"/>
            <a:ext cx="66600" cy="356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77" name="Shape 577"/>
          <p:cNvSpPr/>
          <p:nvPr/>
        </p:nvSpPr>
        <p:spPr>
          <a:xfrm rot="5400000">
            <a:off x="-560133" y="2566863"/>
            <a:ext cx="66600" cy="356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78" name="Shape 578"/>
          <p:cNvSpPr/>
          <p:nvPr/>
        </p:nvSpPr>
        <p:spPr>
          <a:xfrm rot="5400000">
            <a:off x="-277064" y="4675409"/>
            <a:ext cx="66600" cy="356099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579" name="Shape 579"/>
          <p:cNvSpPr/>
          <p:nvPr/>
        </p:nvSpPr>
        <p:spPr>
          <a:xfrm rot="5400000">
            <a:off x="-277064" y="4782787"/>
            <a:ext cx="66600" cy="356099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580" name="Shape 580"/>
          <p:cNvSpPr/>
          <p:nvPr/>
        </p:nvSpPr>
        <p:spPr>
          <a:xfrm rot="5400000">
            <a:off x="-277064" y="4890165"/>
            <a:ext cx="66600" cy="356099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581" name="Shape 581"/>
          <p:cNvSpPr/>
          <p:nvPr/>
        </p:nvSpPr>
        <p:spPr>
          <a:xfrm rot="5400000">
            <a:off x="-277064" y="4997542"/>
            <a:ext cx="66600" cy="356099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582" name="Shape 582"/>
          <p:cNvSpPr/>
          <p:nvPr/>
        </p:nvSpPr>
        <p:spPr>
          <a:xfrm rot="5400000">
            <a:off x="-277064" y="5104920"/>
            <a:ext cx="66600" cy="356099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583" name="Shape 583"/>
          <p:cNvSpPr/>
          <p:nvPr/>
        </p:nvSpPr>
        <p:spPr>
          <a:xfrm rot="5400000">
            <a:off x="-277064" y="5212298"/>
            <a:ext cx="66600" cy="356099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584" name="Shape 584"/>
          <p:cNvSpPr/>
          <p:nvPr/>
        </p:nvSpPr>
        <p:spPr>
          <a:xfrm rot="5400000">
            <a:off x="-277064" y="5319676"/>
            <a:ext cx="66600" cy="356099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585" name="Shape 585"/>
          <p:cNvSpPr txBox="1"/>
          <p:nvPr/>
        </p:nvSpPr>
        <p:spPr>
          <a:xfrm rot="5400000">
            <a:off x="-650225" y="1873475"/>
            <a:ext cx="300300" cy="472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r>
              <a:rPr lang="uk-UA" sz="800" b="1">
                <a:solidFill>
                  <a:srgbClr val="EFEFEF"/>
                </a:solidFill>
              </a:rPr>
              <a:t>...</a:t>
            </a:r>
          </a:p>
        </p:txBody>
      </p:sp>
      <p:sp>
        <p:nvSpPr>
          <p:cNvPr id="586" name="Shape 586"/>
          <p:cNvSpPr/>
          <p:nvPr/>
        </p:nvSpPr>
        <p:spPr>
          <a:xfrm rot="5400000">
            <a:off x="-560144" y="2663896"/>
            <a:ext cx="66600" cy="356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cxnSp>
        <p:nvCxnSpPr>
          <p:cNvPr id="587" name="Shape 587"/>
          <p:cNvCxnSpPr/>
          <p:nvPr/>
        </p:nvCxnSpPr>
        <p:spPr>
          <a:xfrm rot="5400000">
            <a:off x="1191680" y="3439755"/>
            <a:ext cx="952500" cy="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588" name="Shape 588"/>
          <p:cNvCxnSpPr/>
          <p:nvPr/>
        </p:nvCxnSpPr>
        <p:spPr>
          <a:xfrm rot="5400000">
            <a:off x="643280" y="2891355"/>
            <a:ext cx="952500" cy="10968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589" name="Shape 589"/>
          <p:cNvCxnSpPr/>
          <p:nvPr/>
        </p:nvCxnSpPr>
        <p:spPr>
          <a:xfrm rot="5400000">
            <a:off x="94430" y="2342505"/>
            <a:ext cx="952500" cy="21945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590" name="Shape 590"/>
          <p:cNvCxnSpPr/>
          <p:nvPr/>
        </p:nvCxnSpPr>
        <p:spPr>
          <a:xfrm rot="-5400000" flipH="1">
            <a:off x="635292" y="2883105"/>
            <a:ext cx="952500" cy="11133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591" name="Shape 591"/>
          <p:cNvCxnSpPr/>
          <p:nvPr/>
        </p:nvCxnSpPr>
        <p:spPr>
          <a:xfrm rot="-5400000" flipH="1">
            <a:off x="86292" y="3432105"/>
            <a:ext cx="952500" cy="153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592" name="Shape 592"/>
          <p:cNvCxnSpPr/>
          <p:nvPr/>
        </p:nvCxnSpPr>
        <p:spPr>
          <a:xfrm rot="5400000">
            <a:off x="-462107" y="2899005"/>
            <a:ext cx="952500" cy="10815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593" name="Shape 593"/>
          <p:cNvCxnSpPr/>
          <p:nvPr/>
        </p:nvCxnSpPr>
        <p:spPr>
          <a:xfrm rot="-5400000" flipH="1">
            <a:off x="94267" y="2342505"/>
            <a:ext cx="952500" cy="21945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594" name="Shape 594"/>
          <p:cNvCxnSpPr/>
          <p:nvPr/>
        </p:nvCxnSpPr>
        <p:spPr>
          <a:xfrm rot="-5400000" flipH="1">
            <a:off x="-454582" y="2891355"/>
            <a:ext cx="952500" cy="10968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595" name="Shape 595"/>
          <p:cNvCxnSpPr/>
          <p:nvPr/>
        </p:nvCxnSpPr>
        <p:spPr>
          <a:xfrm rot="5400000">
            <a:off x="-1002982" y="3439755"/>
            <a:ext cx="9525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596" name="Shape 596"/>
          <p:cNvSpPr txBox="1"/>
          <p:nvPr/>
        </p:nvSpPr>
        <p:spPr>
          <a:xfrm rot="5400000">
            <a:off x="444375" y="1904700"/>
            <a:ext cx="300300" cy="424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r>
              <a:rPr lang="uk-UA" sz="800" b="1">
                <a:solidFill>
                  <a:srgbClr val="EFEFEF"/>
                </a:solidFill>
                <a:latin typeface="Avenir Next" charset="0"/>
                <a:ea typeface="Avenir Next" charset="0"/>
                <a:cs typeface="Avenir Next" charset="0"/>
              </a:rPr>
              <a:t>...</a:t>
            </a:r>
          </a:p>
        </p:txBody>
      </p:sp>
      <p:sp>
        <p:nvSpPr>
          <p:cNvPr id="597" name="Shape 597"/>
          <p:cNvSpPr txBox="1"/>
          <p:nvPr/>
        </p:nvSpPr>
        <p:spPr>
          <a:xfrm rot="5400000">
            <a:off x="1556025" y="1942950"/>
            <a:ext cx="300300" cy="34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r>
              <a:rPr lang="uk-UA" sz="800" b="1">
                <a:latin typeface="Avenir Next" charset="0"/>
                <a:ea typeface="Avenir Next" charset="0"/>
                <a:cs typeface="Avenir Next" charset="0"/>
              </a:rPr>
              <a:t>...</a:t>
            </a:r>
          </a:p>
        </p:txBody>
      </p:sp>
      <p:sp>
        <p:nvSpPr>
          <p:cNvPr id="598" name="Shape 598"/>
          <p:cNvSpPr/>
          <p:nvPr/>
        </p:nvSpPr>
        <p:spPr>
          <a:xfrm>
            <a:off x="144150" y="3916000"/>
            <a:ext cx="852900" cy="826200"/>
          </a:xfrm>
          <a:prstGeom prst="ellipse">
            <a:avLst/>
          </a:prstGeom>
          <a:solidFill>
            <a:srgbClr val="EFEFEF"/>
          </a:solidFill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r>
              <a:rPr lang="uk-UA" sz="1000" b="1">
                <a:solidFill>
                  <a:srgbClr val="D9D9D9"/>
                </a:solidFill>
                <a:latin typeface="Avenir Next" charset="0"/>
                <a:ea typeface="Avenir Next" charset="0"/>
                <a:cs typeface="Avenir Next" charset="0"/>
              </a:rPr>
              <a:t>Your</a:t>
            </a:r>
            <a:br>
              <a:rPr lang="uk-UA" sz="1000" b="1">
                <a:solidFill>
                  <a:srgbClr val="D9D9D9"/>
                </a:solidFill>
                <a:latin typeface="Avenir Next" charset="0"/>
                <a:ea typeface="Avenir Next" charset="0"/>
                <a:cs typeface="Avenir Next" charset="0"/>
              </a:rPr>
            </a:br>
            <a:r>
              <a:rPr lang="uk-UA" sz="1000" b="1">
                <a:solidFill>
                  <a:srgbClr val="D9D9D9"/>
                </a:solidFill>
                <a:latin typeface="Avenir Next" charset="0"/>
                <a:ea typeface="Avenir Next" charset="0"/>
                <a:cs typeface="Avenir Next" charset="0"/>
              </a:rPr>
              <a:t>Code</a:t>
            </a:r>
          </a:p>
        </p:txBody>
      </p:sp>
      <p:sp>
        <p:nvSpPr>
          <p:cNvPr id="599" name="Shape 599"/>
          <p:cNvSpPr/>
          <p:nvPr/>
        </p:nvSpPr>
        <p:spPr>
          <a:xfrm>
            <a:off x="1235150" y="3916000"/>
            <a:ext cx="852900" cy="826200"/>
          </a:xfrm>
          <a:prstGeom prst="ellipse">
            <a:avLst/>
          </a:prstGeom>
          <a:solidFill>
            <a:srgbClr val="D9EAD3"/>
          </a:solidFill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r>
              <a:rPr lang="uk-UA" sz="1000" b="1">
                <a:latin typeface="Avenir Next" charset="0"/>
                <a:ea typeface="Avenir Next" charset="0"/>
                <a:cs typeface="Avenir Next" charset="0"/>
              </a:rPr>
              <a:t>Your</a:t>
            </a:r>
            <a:br>
              <a:rPr lang="uk-UA" sz="1000" b="1">
                <a:latin typeface="Avenir Next" charset="0"/>
                <a:ea typeface="Avenir Next" charset="0"/>
                <a:cs typeface="Avenir Next" charset="0"/>
              </a:rPr>
            </a:br>
            <a:r>
              <a:rPr lang="uk-UA" sz="1000" b="1">
                <a:latin typeface="Avenir Next" charset="0"/>
                <a:ea typeface="Avenir Next" charset="0"/>
                <a:cs typeface="Avenir Next" charset="0"/>
              </a:rPr>
              <a:t>Code</a:t>
            </a:r>
          </a:p>
        </p:txBody>
      </p:sp>
      <p:sp>
        <p:nvSpPr>
          <p:cNvPr id="600" name="Shape 600"/>
          <p:cNvSpPr/>
          <p:nvPr/>
        </p:nvSpPr>
        <p:spPr>
          <a:xfrm>
            <a:off x="-1064075" y="1959425"/>
            <a:ext cx="1516800" cy="38577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01" name="Shape 601"/>
          <p:cNvSpPr/>
          <p:nvPr/>
        </p:nvSpPr>
        <p:spPr>
          <a:xfrm>
            <a:off x="767449" y="4445888"/>
            <a:ext cx="394624" cy="273900"/>
          </a:xfrm>
          <a:prstGeom prst="flowChartMagneticDisk">
            <a:avLst/>
          </a:prstGeom>
          <a:solidFill>
            <a:srgbClr val="EFEFEF"/>
          </a:solidFill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602" name="Shape 602"/>
          <p:cNvSpPr/>
          <p:nvPr/>
        </p:nvSpPr>
        <p:spPr>
          <a:xfrm>
            <a:off x="6691826" y="3178074"/>
            <a:ext cx="897375" cy="885300"/>
          </a:xfrm>
          <a:prstGeom prst="flowChartMagneticDisk">
            <a:avLst/>
          </a:prstGeom>
          <a:solidFill>
            <a:srgbClr val="EFEFEF"/>
          </a:solidFill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603" name="Shape 603"/>
          <p:cNvSpPr/>
          <p:nvPr/>
        </p:nvSpPr>
        <p:spPr>
          <a:xfrm>
            <a:off x="6691826" y="2644674"/>
            <a:ext cx="897375" cy="885300"/>
          </a:xfrm>
          <a:prstGeom prst="flowChartMagneticDisk">
            <a:avLst/>
          </a:prstGeom>
          <a:solidFill>
            <a:srgbClr val="F1C232"/>
          </a:solidFill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604" name="Shape 604"/>
          <p:cNvSpPr/>
          <p:nvPr/>
        </p:nvSpPr>
        <p:spPr>
          <a:xfrm>
            <a:off x="6691826" y="2339874"/>
            <a:ext cx="897375" cy="885300"/>
          </a:xfrm>
          <a:prstGeom prst="flowChartMagneticDisk">
            <a:avLst/>
          </a:prstGeom>
          <a:solidFill>
            <a:srgbClr val="EFEFEF"/>
          </a:solidFill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cxnSp>
        <p:nvCxnSpPr>
          <p:cNvPr id="605" name="Shape 605"/>
          <p:cNvCxnSpPr/>
          <p:nvPr/>
        </p:nvCxnSpPr>
        <p:spPr>
          <a:xfrm>
            <a:off x="5635475" y="3174825"/>
            <a:ext cx="906000" cy="0"/>
          </a:xfrm>
          <a:prstGeom prst="straightConnector1">
            <a:avLst/>
          </a:prstGeom>
          <a:noFill/>
          <a:ln w="19050" cap="flat" cmpd="sng">
            <a:solidFill>
              <a:srgbClr val="F1C232"/>
            </a:solidFill>
            <a:prstDash val="solid"/>
            <a:round/>
            <a:headEnd type="triangle" w="lg" len="lg"/>
            <a:tailEnd type="none" w="lg" len="lg"/>
          </a:ln>
        </p:spPr>
      </p:cxnSp>
      <p:sp>
        <p:nvSpPr>
          <p:cNvPr id="606" name="Shape 606"/>
          <p:cNvSpPr txBox="1"/>
          <p:nvPr/>
        </p:nvSpPr>
        <p:spPr>
          <a:xfrm>
            <a:off x="3727232" y="5019514"/>
            <a:ext cx="1165500" cy="400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algn="ctr">
              <a:buSzPct val="25000"/>
            </a:pPr>
            <a:r>
              <a:rPr lang="uk-UA" sz="2000">
                <a:latin typeface="Avenir Next" charset="0"/>
                <a:ea typeface="Avenir Next" charset="0"/>
                <a:cs typeface="Avenir Next" charset="0"/>
                <a:sym typeface="Quattrocento Sans"/>
              </a:rPr>
              <a:t>Process</a:t>
            </a:r>
          </a:p>
        </p:txBody>
      </p:sp>
      <p:cxnSp>
        <p:nvCxnSpPr>
          <p:cNvPr id="607" name="Shape 607"/>
          <p:cNvCxnSpPr/>
          <p:nvPr/>
        </p:nvCxnSpPr>
        <p:spPr>
          <a:xfrm rot="10800000" flipH="1">
            <a:off x="2102300" y="2959675"/>
            <a:ext cx="693900" cy="986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lg" len="lg"/>
            <a:tailEnd type="none" w="lg" len="lg"/>
          </a:ln>
        </p:spPr>
      </p:cxnSp>
      <p:cxnSp>
        <p:nvCxnSpPr>
          <p:cNvPr id="608" name="Shape 608"/>
          <p:cNvCxnSpPr/>
          <p:nvPr/>
        </p:nvCxnSpPr>
        <p:spPr>
          <a:xfrm>
            <a:off x="2143875" y="4494350"/>
            <a:ext cx="638700" cy="45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lg" len="lg"/>
            <a:tailEnd type="none" w="lg" len="lg"/>
          </a:ln>
        </p:spPr>
      </p:cxnSp>
      <p:sp>
        <p:nvSpPr>
          <p:cNvPr id="609" name="Shape 609"/>
          <p:cNvSpPr/>
          <p:nvPr/>
        </p:nvSpPr>
        <p:spPr>
          <a:xfrm>
            <a:off x="2830499" y="2915600"/>
            <a:ext cx="2664300" cy="2067300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algn="ctr">
              <a:buSzPct val="25000"/>
            </a:pPr>
            <a:r>
              <a:rPr lang="uk-UA" sz="1800">
                <a:solidFill>
                  <a:srgbClr val="FFFFFF"/>
                </a:solidFill>
                <a:latin typeface="Avenir Next" charset="0"/>
                <a:ea typeface="Avenir Next" charset="0"/>
                <a:cs typeface="Avenir Next" charset="0"/>
                <a:sym typeface="Calibri"/>
              </a:rPr>
              <a:t>qwe</a:t>
            </a:r>
          </a:p>
        </p:txBody>
      </p:sp>
      <p:sp>
        <p:nvSpPr>
          <p:cNvPr id="610" name="Shape 610"/>
          <p:cNvSpPr txBox="1"/>
          <p:nvPr/>
        </p:nvSpPr>
        <p:spPr>
          <a:xfrm>
            <a:off x="3168150" y="3480775"/>
            <a:ext cx="1982100" cy="508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algn="ctr">
              <a:buSzPct val="25000"/>
            </a:pPr>
            <a:r>
              <a:rPr lang="uk-UA" sz="1300">
                <a:latin typeface="Avenir Next" charset="0"/>
                <a:ea typeface="Avenir Next" charset="0"/>
                <a:cs typeface="Avenir Next" charset="0"/>
                <a:sym typeface="Quattrocento Sans"/>
              </a:rPr>
              <a:t>update local</a:t>
            </a:r>
          </a:p>
          <a:p>
            <a:pPr algn="ctr">
              <a:buSzPct val="25000"/>
            </a:pPr>
            <a:r>
              <a:rPr lang="uk-UA" sz="1300">
                <a:latin typeface="Avenir Next" charset="0"/>
                <a:ea typeface="Avenir Next" charset="0"/>
                <a:cs typeface="Avenir Next" charset="0"/>
                <a:sym typeface="Quattrocento Sans"/>
              </a:rPr>
              <a:t>variables/structures</a:t>
            </a:r>
          </a:p>
        </p:txBody>
      </p:sp>
      <p:sp>
        <p:nvSpPr>
          <p:cNvPr id="611" name="Shape 611"/>
          <p:cNvSpPr txBox="1"/>
          <p:nvPr/>
        </p:nvSpPr>
        <p:spPr>
          <a:xfrm>
            <a:off x="3031050" y="3076500"/>
            <a:ext cx="2561100" cy="40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r>
              <a:rPr lang="uk-UA" sz="1300" b="1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  <a:sym typeface="Consolas"/>
              </a:rPr>
              <a:t>var</a:t>
            </a:r>
            <a:r>
              <a:rPr lang="uk-UA" sz="1300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  <a:sym typeface="Consolas"/>
              </a:rPr>
              <a:t> </a:t>
            </a:r>
            <a:r>
              <a:rPr lang="uk-UA" sz="1300">
                <a:solidFill>
                  <a:schemeClr val="accent1"/>
                </a:solidFill>
                <a:latin typeface="Avenir Next" charset="0"/>
                <a:ea typeface="Avenir Next" charset="0"/>
                <a:cs typeface="Avenir Next" charset="0"/>
                <a:sym typeface="Consolas"/>
              </a:rPr>
              <a:t>x </a:t>
            </a:r>
            <a:r>
              <a:rPr lang="uk-UA" sz="1300">
                <a:latin typeface="Avenir Next" charset="0"/>
                <a:ea typeface="Avenir Next" charset="0"/>
                <a:cs typeface="Avenir Next" charset="0"/>
                <a:sym typeface="Consolas"/>
              </a:rPr>
              <a:t>=</a:t>
            </a:r>
            <a:r>
              <a:rPr lang="uk-UA" sz="1300">
                <a:solidFill>
                  <a:schemeClr val="accent1"/>
                </a:solidFill>
                <a:latin typeface="Avenir Next" charset="0"/>
                <a:ea typeface="Avenir Next" charset="0"/>
                <a:cs typeface="Avenir Next" charset="0"/>
                <a:sym typeface="Consolas"/>
              </a:rPr>
              <a:t> </a:t>
            </a:r>
            <a:r>
              <a:rPr lang="uk-UA" sz="1300">
                <a:latin typeface="Avenir Next" charset="0"/>
                <a:ea typeface="Avenir Next" charset="0"/>
                <a:cs typeface="Avenir Next" charset="0"/>
                <a:sym typeface="Consolas"/>
              </a:rPr>
              <a:t>…</a:t>
            </a:r>
          </a:p>
        </p:txBody>
      </p:sp>
      <p:sp>
        <p:nvSpPr>
          <p:cNvPr id="612" name="Shape 612"/>
          <p:cNvSpPr txBox="1"/>
          <p:nvPr/>
        </p:nvSpPr>
        <p:spPr>
          <a:xfrm>
            <a:off x="3031050" y="4143300"/>
            <a:ext cx="2561100" cy="673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r>
              <a:rPr lang="uk-UA" sz="1300" b="1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  <a:sym typeface="Consolas"/>
              </a:rPr>
              <a:t>if (condition(</a:t>
            </a:r>
            <a:r>
              <a:rPr lang="uk-UA" sz="1300">
                <a:solidFill>
                  <a:schemeClr val="accent1"/>
                </a:solidFill>
                <a:latin typeface="Avenir Next" charset="0"/>
                <a:ea typeface="Avenir Next" charset="0"/>
                <a:cs typeface="Avenir Next" charset="0"/>
                <a:sym typeface="Consolas"/>
              </a:rPr>
              <a:t>x</a:t>
            </a:r>
            <a:r>
              <a:rPr lang="uk-UA" sz="1300" b="1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  <a:sym typeface="Consolas"/>
              </a:rPr>
              <a:t>)) {</a:t>
            </a:r>
            <a:br>
              <a:rPr lang="uk-UA" sz="1300" b="1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  <a:sym typeface="Consolas"/>
              </a:rPr>
            </a:br>
            <a:r>
              <a:rPr lang="uk-UA" sz="1300" b="1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  <a:sym typeface="Consolas"/>
              </a:rPr>
              <a:t>  </a:t>
            </a:r>
            <a:r>
              <a:rPr lang="uk-UA" sz="1300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  <a:sym typeface="Consolas"/>
              </a:rPr>
              <a:t>…</a:t>
            </a:r>
          </a:p>
          <a:p>
            <a:r>
              <a:rPr lang="uk-UA" sz="1300" b="1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  <a:sym typeface="Consolas"/>
              </a:rPr>
              <a:t>}</a:t>
            </a:r>
          </a:p>
        </p:txBody>
      </p:sp>
      <p:sp>
        <p:nvSpPr>
          <p:cNvPr id="613" name="Shape 613"/>
          <p:cNvSpPr/>
          <p:nvPr/>
        </p:nvSpPr>
        <p:spPr>
          <a:xfrm>
            <a:off x="3394100" y="3152375"/>
            <a:ext cx="269100" cy="299100"/>
          </a:xfrm>
          <a:prstGeom prst="rect">
            <a:avLst/>
          </a:prstGeom>
          <a:noFill/>
          <a:ln w="28575" cap="flat" cmpd="sng">
            <a:solidFill>
              <a:srgbClr val="F1C23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cxnSp>
        <p:nvCxnSpPr>
          <p:cNvPr id="614" name="Shape 614"/>
          <p:cNvCxnSpPr/>
          <p:nvPr/>
        </p:nvCxnSpPr>
        <p:spPr>
          <a:xfrm>
            <a:off x="5635475" y="3403425"/>
            <a:ext cx="906000" cy="0"/>
          </a:xfrm>
          <a:prstGeom prst="straightConnector1">
            <a:avLst/>
          </a:prstGeom>
          <a:noFill/>
          <a:ln w="19050" cap="flat" cmpd="sng">
            <a:solidFill>
              <a:srgbClr val="F1C23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615" name="Shape 615"/>
          <p:cNvSpPr txBox="1"/>
          <p:nvPr/>
        </p:nvSpPr>
        <p:spPr>
          <a:xfrm>
            <a:off x="5719150" y="4001725"/>
            <a:ext cx="3000000" cy="1765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457200" indent="-330200">
              <a:buClr>
                <a:schemeClr val="dk1"/>
              </a:buClr>
              <a:buSzPct val="100000"/>
              <a:buChar char="●"/>
            </a:pPr>
            <a:r>
              <a:rPr lang="uk-UA" sz="1600" dirty="0" err="1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</a:rPr>
              <a:t>embedded</a:t>
            </a:r>
            <a:r>
              <a:rPr lang="uk-UA" sz="1600" dirty="0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</a:rPr>
              <a:t> </a:t>
            </a:r>
            <a:r>
              <a:rPr lang="uk-UA" sz="1600" dirty="0" err="1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</a:rPr>
              <a:t>local</a:t>
            </a:r>
            <a:r>
              <a:rPr lang="uk-UA" sz="1600" dirty="0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</a:rPr>
              <a:t> </a:t>
            </a:r>
            <a:r>
              <a:rPr lang="uk-UA" sz="1600" dirty="0" err="1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</a:rPr>
              <a:t>state</a:t>
            </a:r>
            <a:r>
              <a:rPr lang="uk-UA" sz="1600" dirty="0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</a:rPr>
              <a:t> </a:t>
            </a:r>
            <a:r>
              <a:rPr lang="uk-UA" sz="1600" dirty="0" err="1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</a:rPr>
              <a:t>backend</a:t>
            </a:r>
            <a:r>
              <a:rPr lang="uk-UA" sz="1600" dirty="0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</a:rPr>
              <a:t/>
            </a:r>
            <a:br>
              <a:rPr lang="uk-UA" sz="1600" dirty="0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</a:rPr>
            </a:br>
            <a:endParaRPr lang="uk-UA" sz="1600" dirty="0">
              <a:solidFill>
                <a:schemeClr val="dk1"/>
              </a:solidFill>
              <a:latin typeface="Avenir Next" charset="0"/>
              <a:ea typeface="Avenir Next" charset="0"/>
              <a:cs typeface="Avenir Next" charset="0"/>
            </a:endParaRPr>
          </a:p>
          <a:p>
            <a:pPr marL="457200" indent="-330200">
              <a:buClr>
                <a:schemeClr val="dk1"/>
              </a:buClr>
              <a:buSzPct val="100000"/>
              <a:buChar char="●"/>
            </a:pPr>
            <a:r>
              <a:rPr lang="en-US" sz="1600" dirty="0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</a:rPr>
              <a:t>s</a:t>
            </a:r>
            <a:r>
              <a:rPr lang="uk-UA" sz="1600" dirty="0" err="1" smtClean="0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</a:rPr>
              <a:t>tate</a:t>
            </a:r>
            <a:r>
              <a:rPr lang="uk-UA" sz="1600" dirty="0" smtClean="0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</a:rPr>
              <a:t> </a:t>
            </a:r>
            <a:r>
              <a:rPr lang="uk-UA" sz="1600" dirty="0" err="1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</a:rPr>
              <a:t>co-partitioned</a:t>
            </a:r>
            <a:r>
              <a:rPr lang="uk-UA" sz="1600" dirty="0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</a:rPr>
              <a:t> </a:t>
            </a:r>
            <a:r>
              <a:rPr lang="uk-UA" sz="1600" dirty="0" err="1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</a:rPr>
              <a:t>with</a:t>
            </a:r>
            <a:r>
              <a:rPr lang="uk-UA" sz="1600" dirty="0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</a:rPr>
              <a:t> </a:t>
            </a:r>
            <a:r>
              <a:rPr lang="uk-UA" sz="1600" dirty="0" err="1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</a:rPr>
              <a:t>the</a:t>
            </a:r>
            <a:r>
              <a:rPr lang="uk-UA" sz="1600" dirty="0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</a:rPr>
              <a:t> </a:t>
            </a:r>
            <a:r>
              <a:rPr lang="uk-UA" sz="1600" dirty="0" err="1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</a:rPr>
              <a:t>input</a:t>
            </a:r>
            <a:r>
              <a:rPr lang="uk-UA" sz="1600" dirty="0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</a:rPr>
              <a:t> </a:t>
            </a:r>
            <a:r>
              <a:rPr lang="uk-UA" sz="1600" dirty="0" err="1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</a:rPr>
              <a:t>stream</a:t>
            </a:r>
            <a:r>
              <a:rPr lang="uk-UA" sz="1600" dirty="0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</a:rPr>
              <a:t> </a:t>
            </a:r>
            <a:r>
              <a:rPr lang="uk-UA" sz="1600" dirty="0" err="1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</a:rPr>
              <a:t>by</a:t>
            </a:r>
            <a:r>
              <a:rPr lang="uk-UA" sz="1600" dirty="0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</a:rPr>
              <a:t> </a:t>
            </a:r>
            <a:r>
              <a:rPr lang="uk-UA" sz="1600" dirty="0" err="1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</a:rPr>
              <a:t>key</a:t>
            </a:r>
            <a:endParaRPr lang="uk-UA" sz="1600" dirty="0">
              <a:solidFill>
                <a:schemeClr val="dk1"/>
              </a:solidFill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616" name="Shape 616"/>
          <p:cNvSpPr/>
          <p:nvPr/>
        </p:nvSpPr>
        <p:spPr>
          <a:xfrm rot="5400000">
            <a:off x="1634529" y="2137352"/>
            <a:ext cx="66600" cy="356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617" name="Shape 617"/>
          <p:cNvSpPr/>
          <p:nvPr/>
        </p:nvSpPr>
        <p:spPr>
          <a:xfrm rot="5400000">
            <a:off x="1634529" y="2244730"/>
            <a:ext cx="66600" cy="356100"/>
          </a:xfrm>
          <a:prstGeom prst="rect">
            <a:avLst/>
          </a:prstGeom>
          <a:solidFill>
            <a:srgbClr val="9FC5E8"/>
          </a:solidFill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618" name="Shape 618"/>
          <p:cNvSpPr/>
          <p:nvPr/>
        </p:nvSpPr>
        <p:spPr>
          <a:xfrm rot="5400000">
            <a:off x="1634529" y="2352108"/>
            <a:ext cx="66600" cy="356100"/>
          </a:xfrm>
          <a:prstGeom prst="rect">
            <a:avLst/>
          </a:prstGeom>
          <a:solidFill>
            <a:srgbClr val="FFE599"/>
          </a:solidFill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619" name="Shape 619"/>
          <p:cNvSpPr/>
          <p:nvPr/>
        </p:nvSpPr>
        <p:spPr>
          <a:xfrm rot="5400000">
            <a:off x="1634529" y="2459485"/>
            <a:ext cx="66600" cy="356100"/>
          </a:xfrm>
          <a:prstGeom prst="rect">
            <a:avLst/>
          </a:prstGeom>
          <a:solidFill>
            <a:srgbClr val="9FC5E8"/>
          </a:solidFill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620" name="Shape 620"/>
          <p:cNvSpPr/>
          <p:nvPr/>
        </p:nvSpPr>
        <p:spPr>
          <a:xfrm rot="5400000">
            <a:off x="1634529" y="2566863"/>
            <a:ext cx="66600" cy="356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621" name="Shape 621"/>
          <p:cNvSpPr/>
          <p:nvPr/>
        </p:nvSpPr>
        <p:spPr>
          <a:xfrm rot="5400000">
            <a:off x="1634518" y="2663896"/>
            <a:ext cx="66600" cy="356100"/>
          </a:xfrm>
          <a:prstGeom prst="rect">
            <a:avLst/>
          </a:prstGeom>
          <a:solidFill>
            <a:srgbClr val="FFE599"/>
          </a:solidFill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622" name="Shape 622"/>
          <p:cNvSpPr/>
          <p:nvPr/>
        </p:nvSpPr>
        <p:spPr>
          <a:xfrm>
            <a:off x="1760175" y="4793650"/>
            <a:ext cx="122700" cy="93000"/>
          </a:xfrm>
          <a:prstGeom prst="triangle">
            <a:avLst>
              <a:gd name="adj" fmla="val 50000"/>
            </a:avLst>
          </a:prstGeom>
          <a:solidFill>
            <a:srgbClr val="FFE59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623" name="Shape 623"/>
          <p:cNvSpPr/>
          <p:nvPr/>
        </p:nvSpPr>
        <p:spPr>
          <a:xfrm>
            <a:off x="1760175" y="4946050"/>
            <a:ext cx="122700" cy="93000"/>
          </a:xfrm>
          <a:prstGeom prst="triangle">
            <a:avLst>
              <a:gd name="adj" fmla="val 50000"/>
            </a:avLst>
          </a:prstGeom>
          <a:solidFill>
            <a:srgbClr val="FFE59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624" name="Shape 624"/>
          <p:cNvSpPr/>
          <p:nvPr/>
        </p:nvSpPr>
        <p:spPr>
          <a:xfrm>
            <a:off x="1760175" y="5098450"/>
            <a:ext cx="122700" cy="93000"/>
          </a:xfrm>
          <a:prstGeom prst="triangle">
            <a:avLst>
              <a:gd name="adj" fmla="val 50000"/>
            </a:avLst>
          </a:prstGeom>
          <a:solidFill>
            <a:srgbClr val="FFE59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625" name="Shape 625"/>
          <p:cNvSpPr/>
          <p:nvPr/>
        </p:nvSpPr>
        <p:spPr>
          <a:xfrm>
            <a:off x="1760175" y="5250850"/>
            <a:ext cx="122700" cy="93000"/>
          </a:xfrm>
          <a:prstGeom prst="triangle">
            <a:avLst>
              <a:gd name="adj" fmla="val 50000"/>
            </a:avLst>
          </a:prstGeom>
          <a:solidFill>
            <a:srgbClr val="FFE59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626" name="Shape 626"/>
          <p:cNvSpPr/>
          <p:nvPr/>
        </p:nvSpPr>
        <p:spPr>
          <a:xfrm>
            <a:off x="1760175" y="5403250"/>
            <a:ext cx="122700" cy="93000"/>
          </a:xfrm>
          <a:prstGeom prst="triangle">
            <a:avLst>
              <a:gd name="adj" fmla="val 50000"/>
            </a:avLst>
          </a:prstGeom>
          <a:solidFill>
            <a:srgbClr val="FFE59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627" name="Shape 627"/>
          <p:cNvSpPr/>
          <p:nvPr/>
        </p:nvSpPr>
        <p:spPr>
          <a:xfrm>
            <a:off x="6063200" y="2907075"/>
            <a:ext cx="160500" cy="170100"/>
          </a:xfrm>
          <a:prstGeom prst="ellipse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628" name="Shape 628"/>
          <p:cNvSpPr/>
          <p:nvPr/>
        </p:nvSpPr>
        <p:spPr>
          <a:xfrm>
            <a:off x="6063200" y="3516675"/>
            <a:ext cx="160500" cy="170100"/>
          </a:xfrm>
          <a:prstGeom prst="ellipse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00401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Shape 848"/>
          <p:cNvSpPr/>
          <p:nvPr/>
        </p:nvSpPr>
        <p:spPr>
          <a:xfrm>
            <a:off x="1285875" y="4755700"/>
            <a:ext cx="1020600" cy="8262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849" name="Shape 84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buSzPct val="25000"/>
            </a:pPr>
            <a:r>
              <a:rPr lang="uk-UA" sz="3959" dirty="0" err="1"/>
              <a:t>About</a:t>
            </a:r>
            <a:r>
              <a:rPr lang="uk-UA" sz="3959" dirty="0"/>
              <a:t> </a:t>
            </a:r>
            <a:r>
              <a:rPr lang="uk-UA" sz="3959" dirty="0" err="1"/>
              <a:t>time</a:t>
            </a:r>
            <a:r>
              <a:rPr lang="uk-UA" sz="3959" dirty="0"/>
              <a:t> ...</a:t>
            </a:r>
          </a:p>
        </p:txBody>
      </p:sp>
      <p:sp>
        <p:nvSpPr>
          <p:cNvPr id="850" name="Shape 85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uk-UA" sz="1200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rPr>
              <a:pPr algn="r">
                <a:buSzPct val="25000"/>
              </a:pPr>
              <a:t>7</a:t>
            </a:fld>
            <a:endParaRPr lang="uk-UA" sz="1200">
              <a:solidFill>
                <a:srgbClr val="888888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cxnSp>
        <p:nvCxnSpPr>
          <p:cNvPr id="851" name="Shape 851"/>
          <p:cNvCxnSpPr/>
          <p:nvPr/>
        </p:nvCxnSpPr>
        <p:spPr>
          <a:xfrm rot="-5400000">
            <a:off x="1225298" y="5184850"/>
            <a:ext cx="885300" cy="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triangle" w="lg" len="lg"/>
            <a:tailEnd type="none" w="lg" len="lg"/>
          </a:ln>
        </p:spPr>
      </p:cxnSp>
      <p:sp>
        <p:nvSpPr>
          <p:cNvPr id="852" name="Shape 852"/>
          <p:cNvSpPr/>
          <p:nvPr/>
        </p:nvSpPr>
        <p:spPr>
          <a:xfrm rot="5400000">
            <a:off x="1634529" y="2137352"/>
            <a:ext cx="66600" cy="356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853" name="Shape 853"/>
          <p:cNvSpPr/>
          <p:nvPr/>
        </p:nvSpPr>
        <p:spPr>
          <a:xfrm rot="5400000">
            <a:off x="1634529" y="2244730"/>
            <a:ext cx="66600" cy="356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854" name="Shape 854"/>
          <p:cNvSpPr/>
          <p:nvPr/>
        </p:nvSpPr>
        <p:spPr>
          <a:xfrm rot="5400000">
            <a:off x="1634529" y="2352108"/>
            <a:ext cx="66600" cy="356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855" name="Shape 855"/>
          <p:cNvSpPr/>
          <p:nvPr/>
        </p:nvSpPr>
        <p:spPr>
          <a:xfrm rot="5400000">
            <a:off x="1634529" y="2459485"/>
            <a:ext cx="66600" cy="356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856" name="Shape 856"/>
          <p:cNvSpPr/>
          <p:nvPr/>
        </p:nvSpPr>
        <p:spPr>
          <a:xfrm rot="5400000">
            <a:off x="1634529" y="2566863"/>
            <a:ext cx="66600" cy="356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857" name="Shape 857"/>
          <p:cNvSpPr/>
          <p:nvPr/>
        </p:nvSpPr>
        <p:spPr>
          <a:xfrm rot="5400000">
            <a:off x="1634518" y="2663896"/>
            <a:ext cx="66600" cy="356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cxnSp>
        <p:nvCxnSpPr>
          <p:cNvPr id="858" name="Shape 858"/>
          <p:cNvCxnSpPr/>
          <p:nvPr/>
        </p:nvCxnSpPr>
        <p:spPr>
          <a:xfrm rot="-5400000">
            <a:off x="127966" y="5184850"/>
            <a:ext cx="8853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triangle" w="lg" len="lg"/>
            <a:tailEnd type="none" w="lg" len="lg"/>
          </a:ln>
        </p:spPr>
      </p:cxnSp>
      <p:sp>
        <p:nvSpPr>
          <p:cNvPr id="859" name="Shape 859"/>
          <p:cNvSpPr/>
          <p:nvPr/>
        </p:nvSpPr>
        <p:spPr>
          <a:xfrm rot="5400000">
            <a:off x="521492" y="2137352"/>
            <a:ext cx="66600" cy="356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860" name="Shape 860"/>
          <p:cNvSpPr/>
          <p:nvPr/>
        </p:nvSpPr>
        <p:spPr>
          <a:xfrm rot="5400000">
            <a:off x="521492" y="2244730"/>
            <a:ext cx="66600" cy="356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861" name="Shape 861"/>
          <p:cNvSpPr/>
          <p:nvPr/>
        </p:nvSpPr>
        <p:spPr>
          <a:xfrm rot="5400000">
            <a:off x="521492" y="2352108"/>
            <a:ext cx="66600" cy="356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862" name="Shape 862"/>
          <p:cNvSpPr/>
          <p:nvPr/>
        </p:nvSpPr>
        <p:spPr>
          <a:xfrm rot="5400000">
            <a:off x="521492" y="2459485"/>
            <a:ext cx="66600" cy="356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863" name="Shape 863"/>
          <p:cNvSpPr/>
          <p:nvPr/>
        </p:nvSpPr>
        <p:spPr>
          <a:xfrm rot="5400000">
            <a:off x="521492" y="2566863"/>
            <a:ext cx="66600" cy="356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864" name="Shape 864"/>
          <p:cNvSpPr/>
          <p:nvPr/>
        </p:nvSpPr>
        <p:spPr>
          <a:xfrm rot="5400000">
            <a:off x="820266" y="4675408"/>
            <a:ext cx="66600" cy="356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865" name="Shape 865"/>
          <p:cNvSpPr/>
          <p:nvPr/>
        </p:nvSpPr>
        <p:spPr>
          <a:xfrm rot="5400000">
            <a:off x="820266" y="4782786"/>
            <a:ext cx="66600" cy="356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866" name="Shape 866"/>
          <p:cNvSpPr/>
          <p:nvPr/>
        </p:nvSpPr>
        <p:spPr>
          <a:xfrm rot="5400000">
            <a:off x="820266" y="4890164"/>
            <a:ext cx="66600" cy="356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867" name="Shape 867"/>
          <p:cNvSpPr/>
          <p:nvPr/>
        </p:nvSpPr>
        <p:spPr>
          <a:xfrm rot="5400000">
            <a:off x="820266" y="4997541"/>
            <a:ext cx="66600" cy="356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868" name="Shape 868"/>
          <p:cNvSpPr/>
          <p:nvPr/>
        </p:nvSpPr>
        <p:spPr>
          <a:xfrm rot="5400000">
            <a:off x="820266" y="5104919"/>
            <a:ext cx="66600" cy="356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869" name="Shape 869"/>
          <p:cNvSpPr/>
          <p:nvPr/>
        </p:nvSpPr>
        <p:spPr>
          <a:xfrm rot="5400000">
            <a:off x="820266" y="5212297"/>
            <a:ext cx="66600" cy="356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870" name="Shape 870"/>
          <p:cNvSpPr/>
          <p:nvPr/>
        </p:nvSpPr>
        <p:spPr>
          <a:xfrm rot="5400000">
            <a:off x="820266" y="5319675"/>
            <a:ext cx="66600" cy="356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871" name="Shape 871"/>
          <p:cNvSpPr/>
          <p:nvPr/>
        </p:nvSpPr>
        <p:spPr>
          <a:xfrm rot="5400000">
            <a:off x="521481" y="2663896"/>
            <a:ext cx="66600" cy="356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872" name="Shape 872"/>
          <p:cNvSpPr/>
          <p:nvPr/>
        </p:nvSpPr>
        <p:spPr>
          <a:xfrm>
            <a:off x="-946850" y="3916000"/>
            <a:ext cx="852900" cy="826200"/>
          </a:xfrm>
          <a:prstGeom prst="ellipse">
            <a:avLst/>
          </a:prstGeom>
          <a:solidFill>
            <a:srgbClr val="EFEFEF"/>
          </a:solidFill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r>
              <a:rPr lang="uk-UA" sz="1000" b="1">
                <a:solidFill>
                  <a:srgbClr val="D9D9D9"/>
                </a:solidFill>
              </a:rPr>
              <a:t>Your</a:t>
            </a:r>
            <a:br>
              <a:rPr lang="uk-UA" sz="1000" b="1">
                <a:solidFill>
                  <a:srgbClr val="D9D9D9"/>
                </a:solidFill>
              </a:rPr>
            </a:br>
            <a:r>
              <a:rPr lang="uk-UA" sz="1000" b="1">
                <a:solidFill>
                  <a:srgbClr val="D9D9D9"/>
                </a:solidFill>
              </a:rPr>
              <a:t>Code</a:t>
            </a:r>
          </a:p>
        </p:txBody>
      </p:sp>
      <p:cxnSp>
        <p:nvCxnSpPr>
          <p:cNvPr id="873" name="Shape 873"/>
          <p:cNvCxnSpPr/>
          <p:nvPr/>
        </p:nvCxnSpPr>
        <p:spPr>
          <a:xfrm rot="-5400000">
            <a:off x="-969364" y="5184850"/>
            <a:ext cx="8853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triangle" w="lg" len="lg"/>
            <a:tailEnd type="none" w="lg" len="lg"/>
          </a:ln>
        </p:spPr>
      </p:cxnSp>
      <p:sp>
        <p:nvSpPr>
          <p:cNvPr id="874" name="Shape 874"/>
          <p:cNvSpPr/>
          <p:nvPr/>
        </p:nvSpPr>
        <p:spPr>
          <a:xfrm rot="5400000">
            <a:off x="-560133" y="2137352"/>
            <a:ext cx="66600" cy="356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875" name="Shape 875"/>
          <p:cNvSpPr/>
          <p:nvPr/>
        </p:nvSpPr>
        <p:spPr>
          <a:xfrm rot="5400000">
            <a:off x="-560133" y="2244730"/>
            <a:ext cx="66600" cy="356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876" name="Shape 876"/>
          <p:cNvSpPr/>
          <p:nvPr/>
        </p:nvSpPr>
        <p:spPr>
          <a:xfrm rot="5400000">
            <a:off x="-560133" y="2352108"/>
            <a:ext cx="66600" cy="356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877" name="Shape 877"/>
          <p:cNvSpPr/>
          <p:nvPr/>
        </p:nvSpPr>
        <p:spPr>
          <a:xfrm rot="5400000">
            <a:off x="-560133" y="2459485"/>
            <a:ext cx="66600" cy="356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878" name="Shape 878"/>
          <p:cNvSpPr/>
          <p:nvPr/>
        </p:nvSpPr>
        <p:spPr>
          <a:xfrm rot="5400000">
            <a:off x="-560133" y="2566863"/>
            <a:ext cx="66600" cy="356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879" name="Shape 879"/>
          <p:cNvSpPr/>
          <p:nvPr/>
        </p:nvSpPr>
        <p:spPr>
          <a:xfrm rot="5400000">
            <a:off x="-277064" y="4675409"/>
            <a:ext cx="66600" cy="356099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880" name="Shape 880"/>
          <p:cNvSpPr/>
          <p:nvPr/>
        </p:nvSpPr>
        <p:spPr>
          <a:xfrm rot="5400000">
            <a:off x="-277064" y="4782787"/>
            <a:ext cx="66600" cy="356099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881" name="Shape 881"/>
          <p:cNvSpPr/>
          <p:nvPr/>
        </p:nvSpPr>
        <p:spPr>
          <a:xfrm rot="5400000">
            <a:off x="-277064" y="4890165"/>
            <a:ext cx="66600" cy="356099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882" name="Shape 882"/>
          <p:cNvSpPr/>
          <p:nvPr/>
        </p:nvSpPr>
        <p:spPr>
          <a:xfrm rot="5400000">
            <a:off x="-277064" y="4997542"/>
            <a:ext cx="66600" cy="356099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883" name="Shape 883"/>
          <p:cNvSpPr/>
          <p:nvPr/>
        </p:nvSpPr>
        <p:spPr>
          <a:xfrm rot="5400000">
            <a:off x="-277064" y="5104920"/>
            <a:ext cx="66600" cy="356099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884" name="Shape 884"/>
          <p:cNvSpPr/>
          <p:nvPr/>
        </p:nvSpPr>
        <p:spPr>
          <a:xfrm rot="5400000">
            <a:off x="-277064" y="5212298"/>
            <a:ext cx="66600" cy="356099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885" name="Shape 885"/>
          <p:cNvSpPr/>
          <p:nvPr/>
        </p:nvSpPr>
        <p:spPr>
          <a:xfrm rot="5400000">
            <a:off x="-277064" y="5319676"/>
            <a:ext cx="66600" cy="356099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886" name="Shape 886"/>
          <p:cNvSpPr txBox="1"/>
          <p:nvPr/>
        </p:nvSpPr>
        <p:spPr>
          <a:xfrm rot="5400000">
            <a:off x="-650225" y="1873475"/>
            <a:ext cx="300300" cy="472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r>
              <a:rPr lang="uk-UA" sz="800" b="1">
                <a:solidFill>
                  <a:srgbClr val="EFEFEF"/>
                </a:solidFill>
              </a:rPr>
              <a:t>...</a:t>
            </a:r>
          </a:p>
        </p:txBody>
      </p:sp>
      <p:sp>
        <p:nvSpPr>
          <p:cNvPr id="887" name="Shape 887"/>
          <p:cNvSpPr/>
          <p:nvPr/>
        </p:nvSpPr>
        <p:spPr>
          <a:xfrm rot="5400000">
            <a:off x="-560144" y="2663896"/>
            <a:ext cx="66600" cy="356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cxnSp>
        <p:nvCxnSpPr>
          <p:cNvPr id="888" name="Shape 888"/>
          <p:cNvCxnSpPr/>
          <p:nvPr/>
        </p:nvCxnSpPr>
        <p:spPr>
          <a:xfrm rot="5400000">
            <a:off x="1191680" y="3439755"/>
            <a:ext cx="952500" cy="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89" name="Shape 889"/>
          <p:cNvCxnSpPr/>
          <p:nvPr/>
        </p:nvCxnSpPr>
        <p:spPr>
          <a:xfrm rot="5400000">
            <a:off x="643280" y="2891355"/>
            <a:ext cx="952500" cy="10968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90" name="Shape 890"/>
          <p:cNvCxnSpPr/>
          <p:nvPr/>
        </p:nvCxnSpPr>
        <p:spPr>
          <a:xfrm rot="5400000">
            <a:off x="94430" y="2342505"/>
            <a:ext cx="952500" cy="21945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91" name="Shape 891"/>
          <p:cNvCxnSpPr/>
          <p:nvPr/>
        </p:nvCxnSpPr>
        <p:spPr>
          <a:xfrm rot="-5400000" flipH="1">
            <a:off x="635292" y="2883105"/>
            <a:ext cx="952500" cy="11133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92" name="Shape 892"/>
          <p:cNvCxnSpPr/>
          <p:nvPr/>
        </p:nvCxnSpPr>
        <p:spPr>
          <a:xfrm rot="-5400000" flipH="1">
            <a:off x="86292" y="3432105"/>
            <a:ext cx="952500" cy="153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93" name="Shape 893"/>
          <p:cNvCxnSpPr/>
          <p:nvPr/>
        </p:nvCxnSpPr>
        <p:spPr>
          <a:xfrm rot="5400000">
            <a:off x="-462107" y="2899005"/>
            <a:ext cx="952500" cy="10815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94" name="Shape 894"/>
          <p:cNvCxnSpPr/>
          <p:nvPr/>
        </p:nvCxnSpPr>
        <p:spPr>
          <a:xfrm rot="-5400000" flipH="1">
            <a:off x="94267" y="2342505"/>
            <a:ext cx="952500" cy="21945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95" name="Shape 895"/>
          <p:cNvCxnSpPr/>
          <p:nvPr/>
        </p:nvCxnSpPr>
        <p:spPr>
          <a:xfrm rot="-5400000" flipH="1">
            <a:off x="-454582" y="2891355"/>
            <a:ext cx="952500" cy="10968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96" name="Shape 896"/>
          <p:cNvCxnSpPr/>
          <p:nvPr/>
        </p:nvCxnSpPr>
        <p:spPr>
          <a:xfrm rot="5400000">
            <a:off x="-1002982" y="3439755"/>
            <a:ext cx="9525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897" name="Shape 897"/>
          <p:cNvSpPr txBox="1"/>
          <p:nvPr/>
        </p:nvSpPr>
        <p:spPr>
          <a:xfrm rot="5400000">
            <a:off x="444375" y="1904700"/>
            <a:ext cx="300300" cy="424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r>
              <a:rPr lang="uk-UA" sz="800" b="1">
                <a:solidFill>
                  <a:srgbClr val="EFEFEF"/>
                </a:solidFill>
                <a:latin typeface="Avenir Next" charset="0"/>
                <a:ea typeface="Avenir Next" charset="0"/>
                <a:cs typeface="Avenir Next" charset="0"/>
              </a:rPr>
              <a:t>...</a:t>
            </a:r>
          </a:p>
        </p:txBody>
      </p:sp>
      <p:sp>
        <p:nvSpPr>
          <p:cNvPr id="898" name="Shape 898"/>
          <p:cNvSpPr txBox="1"/>
          <p:nvPr/>
        </p:nvSpPr>
        <p:spPr>
          <a:xfrm rot="5400000">
            <a:off x="1556025" y="1942950"/>
            <a:ext cx="300300" cy="34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r>
              <a:rPr lang="uk-UA" sz="800" b="1">
                <a:latin typeface="Avenir Next" charset="0"/>
                <a:ea typeface="Avenir Next" charset="0"/>
                <a:cs typeface="Avenir Next" charset="0"/>
              </a:rPr>
              <a:t>...</a:t>
            </a:r>
          </a:p>
        </p:txBody>
      </p:sp>
      <p:sp>
        <p:nvSpPr>
          <p:cNvPr id="899" name="Shape 899"/>
          <p:cNvSpPr/>
          <p:nvPr/>
        </p:nvSpPr>
        <p:spPr>
          <a:xfrm>
            <a:off x="144150" y="3916000"/>
            <a:ext cx="852900" cy="826200"/>
          </a:xfrm>
          <a:prstGeom prst="ellipse">
            <a:avLst/>
          </a:prstGeom>
          <a:solidFill>
            <a:srgbClr val="EFEFEF"/>
          </a:solidFill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r>
              <a:rPr lang="uk-UA" sz="1000" b="1">
                <a:solidFill>
                  <a:srgbClr val="D9D9D9"/>
                </a:solidFill>
                <a:latin typeface="Avenir Next" charset="0"/>
                <a:ea typeface="Avenir Next" charset="0"/>
                <a:cs typeface="Avenir Next" charset="0"/>
              </a:rPr>
              <a:t>Your</a:t>
            </a:r>
            <a:br>
              <a:rPr lang="uk-UA" sz="1000" b="1">
                <a:solidFill>
                  <a:srgbClr val="D9D9D9"/>
                </a:solidFill>
                <a:latin typeface="Avenir Next" charset="0"/>
                <a:ea typeface="Avenir Next" charset="0"/>
                <a:cs typeface="Avenir Next" charset="0"/>
              </a:rPr>
            </a:br>
            <a:r>
              <a:rPr lang="uk-UA" sz="1000" b="1">
                <a:solidFill>
                  <a:srgbClr val="D9D9D9"/>
                </a:solidFill>
                <a:latin typeface="Avenir Next" charset="0"/>
                <a:ea typeface="Avenir Next" charset="0"/>
                <a:cs typeface="Avenir Next" charset="0"/>
              </a:rPr>
              <a:t>Code</a:t>
            </a:r>
          </a:p>
        </p:txBody>
      </p:sp>
      <p:sp>
        <p:nvSpPr>
          <p:cNvPr id="900" name="Shape 900"/>
          <p:cNvSpPr/>
          <p:nvPr/>
        </p:nvSpPr>
        <p:spPr>
          <a:xfrm>
            <a:off x="1235150" y="3916000"/>
            <a:ext cx="852900" cy="826200"/>
          </a:xfrm>
          <a:prstGeom prst="ellipse">
            <a:avLst/>
          </a:prstGeom>
          <a:solidFill>
            <a:srgbClr val="D9EAD3"/>
          </a:solidFill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r>
              <a:rPr lang="uk-UA" sz="1000" b="1">
                <a:latin typeface="Avenir Next" charset="0"/>
                <a:ea typeface="Avenir Next" charset="0"/>
                <a:cs typeface="Avenir Next" charset="0"/>
              </a:rPr>
              <a:t>Your</a:t>
            </a:r>
            <a:br>
              <a:rPr lang="uk-UA" sz="1000" b="1">
                <a:latin typeface="Avenir Next" charset="0"/>
                <a:ea typeface="Avenir Next" charset="0"/>
                <a:cs typeface="Avenir Next" charset="0"/>
              </a:rPr>
            </a:br>
            <a:r>
              <a:rPr lang="uk-UA" sz="1000" b="1">
                <a:latin typeface="Avenir Next" charset="0"/>
                <a:ea typeface="Avenir Next" charset="0"/>
                <a:cs typeface="Avenir Next" charset="0"/>
              </a:rPr>
              <a:t>Code</a:t>
            </a:r>
          </a:p>
        </p:txBody>
      </p:sp>
      <p:sp>
        <p:nvSpPr>
          <p:cNvPr id="901" name="Shape 901"/>
          <p:cNvSpPr/>
          <p:nvPr/>
        </p:nvSpPr>
        <p:spPr>
          <a:xfrm>
            <a:off x="-1064075" y="1959425"/>
            <a:ext cx="1516800" cy="38577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902" name="Shape 902"/>
          <p:cNvSpPr/>
          <p:nvPr/>
        </p:nvSpPr>
        <p:spPr>
          <a:xfrm>
            <a:off x="767449" y="4445888"/>
            <a:ext cx="394624" cy="273900"/>
          </a:xfrm>
          <a:prstGeom prst="flowChartMagneticDisk">
            <a:avLst/>
          </a:prstGeom>
          <a:solidFill>
            <a:srgbClr val="EFEFEF"/>
          </a:solidFill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903" name="Shape 903"/>
          <p:cNvSpPr/>
          <p:nvPr/>
        </p:nvSpPr>
        <p:spPr>
          <a:xfrm>
            <a:off x="1880175" y="4445888"/>
            <a:ext cx="394624" cy="273900"/>
          </a:xfrm>
          <a:prstGeom prst="flowChartMagneticDisk">
            <a:avLst/>
          </a:prstGeom>
          <a:solidFill>
            <a:srgbClr val="EFEFEF"/>
          </a:solidFill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cxnSp>
        <p:nvCxnSpPr>
          <p:cNvPr id="904" name="Shape 904"/>
          <p:cNvCxnSpPr>
            <a:stCxn id="905" idx="2"/>
            <a:endCxn id="848" idx="3"/>
          </p:cNvCxnSpPr>
          <p:nvPr/>
        </p:nvCxnSpPr>
        <p:spPr>
          <a:xfrm flipH="1">
            <a:off x="2306378" y="2973778"/>
            <a:ext cx="897000" cy="2195100"/>
          </a:xfrm>
          <a:prstGeom prst="curvedConnector3">
            <a:avLst>
              <a:gd name="adj1" fmla="val 49995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lg" len="lg"/>
            <a:tailEnd type="none" w="lg" len="lg"/>
          </a:ln>
        </p:spPr>
      </p:cxnSp>
      <p:sp>
        <p:nvSpPr>
          <p:cNvPr id="906" name="Shape 906"/>
          <p:cNvSpPr/>
          <p:nvPr/>
        </p:nvSpPr>
        <p:spPr>
          <a:xfrm>
            <a:off x="1760175" y="4793650"/>
            <a:ext cx="122700" cy="93000"/>
          </a:xfrm>
          <a:prstGeom prst="triangle">
            <a:avLst>
              <a:gd name="adj" fmla="val 50000"/>
            </a:avLst>
          </a:prstGeom>
          <a:solidFill>
            <a:srgbClr val="FFE59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907" name="Shape 907"/>
          <p:cNvSpPr/>
          <p:nvPr/>
        </p:nvSpPr>
        <p:spPr>
          <a:xfrm>
            <a:off x="1760175" y="4946050"/>
            <a:ext cx="122700" cy="93000"/>
          </a:xfrm>
          <a:prstGeom prst="triangle">
            <a:avLst>
              <a:gd name="adj" fmla="val 50000"/>
            </a:avLst>
          </a:prstGeom>
          <a:solidFill>
            <a:srgbClr val="FFE59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grpSp>
        <p:nvGrpSpPr>
          <p:cNvPr id="908" name="Shape 908"/>
          <p:cNvGrpSpPr/>
          <p:nvPr/>
        </p:nvGrpSpPr>
        <p:grpSpPr>
          <a:xfrm>
            <a:off x="3203379" y="2637131"/>
            <a:ext cx="673295" cy="673295"/>
            <a:chOff x="1380695" y="3881492"/>
            <a:chExt cx="249600" cy="249600"/>
          </a:xfrm>
        </p:grpSpPr>
        <p:sp>
          <p:nvSpPr>
            <p:cNvPr id="905" name="Shape 905"/>
            <p:cNvSpPr/>
            <p:nvPr/>
          </p:nvSpPr>
          <p:spPr>
            <a:xfrm>
              <a:off x="1380695" y="3881492"/>
              <a:ext cx="249600" cy="249600"/>
            </a:xfrm>
            <a:prstGeom prst="ellipse">
              <a:avLst/>
            </a:prstGeom>
            <a:noFill/>
            <a:ln w="19050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</a:pPr>
              <a:endParaRPr sz="3200">
                <a:solidFill>
                  <a:srgbClr val="FFFFFF"/>
                </a:solidFill>
                <a:latin typeface="Avenir Next" charset="0"/>
                <a:ea typeface="Avenir Next" charset="0"/>
                <a:cs typeface="Avenir Next" charset="0"/>
                <a:sym typeface="Calibri"/>
              </a:endParaRPr>
            </a:p>
          </p:txBody>
        </p:sp>
        <p:cxnSp>
          <p:nvCxnSpPr>
            <p:cNvPr id="909" name="Shape 909"/>
            <p:cNvCxnSpPr/>
            <p:nvPr/>
          </p:nvCxnSpPr>
          <p:spPr>
            <a:xfrm rot="10800000">
              <a:off x="1503720" y="3908717"/>
              <a:ext cx="0" cy="105300"/>
            </a:xfrm>
            <a:prstGeom prst="straightConnector1">
              <a:avLst/>
            </a:prstGeom>
            <a:noFill/>
            <a:ln w="19050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</p:cxnSp>
        <p:cxnSp>
          <p:nvCxnSpPr>
            <p:cNvPr id="910" name="Shape 910"/>
            <p:cNvCxnSpPr/>
            <p:nvPr/>
          </p:nvCxnSpPr>
          <p:spPr>
            <a:xfrm rot="10800000">
              <a:off x="1503786" y="4014032"/>
              <a:ext cx="46500" cy="33600"/>
            </a:xfrm>
            <a:prstGeom prst="straightConnector1">
              <a:avLst/>
            </a:prstGeom>
            <a:noFill/>
            <a:ln w="19050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</p:cxnSp>
      </p:grpSp>
      <p:sp>
        <p:nvSpPr>
          <p:cNvPr id="911" name="Shape 911"/>
          <p:cNvSpPr/>
          <p:nvPr/>
        </p:nvSpPr>
        <p:spPr>
          <a:xfrm>
            <a:off x="1760175" y="5098450"/>
            <a:ext cx="122700" cy="93000"/>
          </a:xfrm>
          <a:prstGeom prst="triangle">
            <a:avLst>
              <a:gd name="adj" fmla="val 50000"/>
            </a:avLst>
          </a:prstGeom>
          <a:solidFill>
            <a:srgbClr val="FFE59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912" name="Shape 912"/>
          <p:cNvSpPr/>
          <p:nvPr/>
        </p:nvSpPr>
        <p:spPr>
          <a:xfrm>
            <a:off x="1760175" y="5250850"/>
            <a:ext cx="122700" cy="93000"/>
          </a:xfrm>
          <a:prstGeom prst="triangle">
            <a:avLst>
              <a:gd name="adj" fmla="val 50000"/>
            </a:avLst>
          </a:prstGeom>
          <a:solidFill>
            <a:srgbClr val="FFE59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913" name="Shape 913"/>
          <p:cNvSpPr/>
          <p:nvPr/>
        </p:nvSpPr>
        <p:spPr>
          <a:xfrm>
            <a:off x="1760175" y="5403250"/>
            <a:ext cx="122700" cy="93000"/>
          </a:xfrm>
          <a:prstGeom prst="triangle">
            <a:avLst>
              <a:gd name="adj" fmla="val 50000"/>
            </a:avLst>
          </a:prstGeom>
          <a:solidFill>
            <a:srgbClr val="FFE59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grpSp>
        <p:nvGrpSpPr>
          <p:cNvPr id="914" name="Shape 914"/>
          <p:cNvGrpSpPr/>
          <p:nvPr/>
        </p:nvGrpSpPr>
        <p:grpSpPr>
          <a:xfrm>
            <a:off x="2605579" y="2135356"/>
            <a:ext cx="673295" cy="673295"/>
            <a:chOff x="1380695" y="3881492"/>
            <a:chExt cx="249600" cy="249600"/>
          </a:xfrm>
        </p:grpSpPr>
        <p:sp>
          <p:nvSpPr>
            <p:cNvPr id="915" name="Shape 915"/>
            <p:cNvSpPr/>
            <p:nvPr/>
          </p:nvSpPr>
          <p:spPr>
            <a:xfrm>
              <a:off x="1380695" y="3881492"/>
              <a:ext cx="249600" cy="249600"/>
            </a:xfrm>
            <a:prstGeom prst="ellipse">
              <a:avLst/>
            </a:prstGeom>
            <a:noFill/>
            <a:ln w="19050" cap="flat" cmpd="sng">
              <a:solidFill>
                <a:srgbClr val="E69138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</a:pPr>
              <a:endParaRPr sz="3200">
                <a:solidFill>
                  <a:srgbClr val="FFFFFF"/>
                </a:solidFill>
                <a:latin typeface="Avenir Next" charset="0"/>
                <a:ea typeface="Avenir Next" charset="0"/>
                <a:cs typeface="Avenir Next" charset="0"/>
                <a:sym typeface="Calibri"/>
              </a:endParaRPr>
            </a:p>
          </p:txBody>
        </p:sp>
        <p:cxnSp>
          <p:nvCxnSpPr>
            <p:cNvPr id="916" name="Shape 916"/>
            <p:cNvCxnSpPr/>
            <p:nvPr/>
          </p:nvCxnSpPr>
          <p:spPr>
            <a:xfrm rot="10800000">
              <a:off x="1503720" y="3908717"/>
              <a:ext cx="0" cy="105300"/>
            </a:xfrm>
            <a:prstGeom prst="straightConnector1">
              <a:avLst/>
            </a:prstGeom>
            <a:noFill/>
            <a:ln w="19050" cap="flat" cmpd="sng">
              <a:solidFill>
                <a:srgbClr val="E69138"/>
              </a:solidFill>
              <a:prstDash val="solid"/>
              <a:miter/>
              <a:headEnd type="none" w="med" len="med"/>
              <a:tailEnd type="none" w="med" len="med"/>
            </a:ln>
          </p:spPr>
        </p:cxnSp>
        <p:cxnSp>
          <p:nvCxnSpPr>
            <p:cNvPr id="917" name="Shape 917"/>
            <p:cNvCxnSpPr/>
            <p:nvPr/>
          </p:nvCxnSpPr>
          <p:spPr>
            <a:xfrm rot="10800000">
              <a:off x="1503786" y="4014032"/>
              <a:ext cx="46500" cy="33600"/>
            </a:xfrm>
            <a:prstGeom prst="straightConnector1">
              <a:avLst/>
            </a:prstGeom>
            <a:noFill/>
            <a:ln w="19050" cap="flat" cmpd="sng">
              <a:solidFill>
                <a:srgbClr val="E69138"/>
              </a:solidFill>
              <a:prstDash val="solid"/>
              <a:miter/>
              <a:headEnd type="none" w="med" len="med"/>
              <a:tailEnd type="none" w="med" len="med"/>
            </a:ln>
          </p:spPr>
        </p:cxnSp>
      </p:grpSp>
      <p:sp>
        <p:nvSpPr>
          <p:cNvPr id="918" name="Shape 918"/>
          <p:cNvSpPr txBox="1"/>
          <p:nvPr/>
        </p:nvSpPr>
        <p:spPr>
          <a:xfrm>
            <a:off x="3718616" y="1910368"/>
            <a:ext cx="4098860" cy="634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r>
              <a:rPr lang="uk-UA" sz="1800" b="1" dirty="0" err="1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</a:rPr>
              <a:t>When</a:t>
            </a:r>
            <a:r>
              <a:rPr lang="uk-UA" sz="1800" b="1" dirty="0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</a:rPr>
              <a:t> </a:t>
            </a:r>
            <a:r>
              <a:rPr lang="uk-UA" sz="1800" b="1" dirty="0" err="1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</a:rPr>
              <a:t>should</a:t>
            </a:r>
            <a:r>
              <a:rPr lang="uk-UA" sz="1800" b="1" dirty="0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</a:rPr>
              <a:t> </a:t>
            </a:r>
            <a:r>
              <a:rPr lang="uk-UA" sz="1800" b="1" dirty="0" err="1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</a:rPr>
              <a:t>results</a:t>
            </a:r>
            <a:r>
              <a:rPr lang="uk-UA" sz="1800" b="1" dirty="0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</a:rPr>
              <a:t> </a:t>
            </a:r>
            <a:r>
              <a:rPr lang="uk-UA" sz="1800" b="1" dirty="0" err="1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</a:rPr>
              <a:t>be</a:t>
            </a:r>
            <a:r>
              <a:rPr lang="uk-UA" sz="1800" b="1" dirty="0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</a:rPr>
              <a:t> </a:t>
            </a:r>
            <a:r>
              <a:rPr lang="uk-UA" sz="1800" b="1" dirty="0" err="1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</a:rPr>
              <a:t>emitted</a:t>
            </a:r>
            <a:r>
              <a:rPr lang="uk-UA" sz="1800" b="1" dirty="0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</a:rPr>
              <a:t>?</a:t>
            </a:r>
          </a:p>
        </p:txBody>
      </p:sp>
      <p:sp>
        <p:nvSpPr>
          <p:cNvPr id="919" name="Shape 919"/>
          <p:cNvSpPr txBox="1"/>
          <p:nvPr/>
        </p:nvSpPr>
        <p:spPr>
          <a:xfrm>
            <a:off x="3678978" y="2810119"/>
            <a:ext cx="4842853" cy="2557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457200" indent="-228600">
              <a:buClr>
                <a:schemeClr val="dk1"/>
              </a:buClr>
              <a:buFont typeface="Quattrocento Sans"/>
              <a:buChar char="●"/>
            </a:pPr>
            <a:r>
              <a:rPr lang="uk-UA" sz="1600" dirty="0" err="1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  <a:sym typeface="Quattrocento Sans"/>
              </a:rPr>
              <a:t>Control</a:t>
            </a:r>
            <a:r>
              <a:rPr lang="uk-UA" sz="1600" dirty="0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  <a:sym typeface="Quattrocento Sans"/>
              </a:rPr>
              <a:t> </a:t>
            </a:r>
            <a:r>
              <a:rPr lang="uk-UA" sz="1600" dirty="0" err="1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  <a:sym typeface="Quattrocento Sans"/>
              </a:rPr>
              <a:t>for</a:t>
            </a:r>
            <a:r>
              <a:rPr lang="uk-UA" sz="1600" dirty="0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  <a:sym typeface="Quattrocento Sans"/>
              </a:rPr>
              <a:t> </a:t>
            </a:r>
            <a:r>
              <a:rPr lang="uk-UA" sz="1600" dirty="0" err="1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  <a:sym typeface="Quattrocento Sans"/>
              </a:rPr>
              <a:t>determining</a:t>
            </a:r>
            <a:r>
              <a:rPr lang="uk-UA" sz="1600" dirty="0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  <a:sym typeface="Quattrocento Sans"/>
              </a:rPr>
              <a:t> </a:t>
            </a:r>
            <a:r>
              <a:rPr lang="uk-UA" sz="1600" dirty="0" err="1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  <a:sym typeface="Quattrocento Sans"/>
              </a:rPr>
              <a:t>when</a:t>
            </a:r>
            <a:r>
              <a:rPr lang="uk-UA" sz="1600" dirty="0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  <a:sym typeface="Quattrocento Sans"/>
              </a:rPr>
              <a:t> </a:t>
            </a:r>
            <a:r>
              <a:rPr lang="uk-UA" sz="1600" dirty="0" err="1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  <a:sym typeface="Quattrocento Sans"/>
              </a:rPr>
              <a:t>the</a:t>
            </a:r>
            <a:r>
              <a:rPr lang="uk-UA" sz="1600" dirty="0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  <a:sym typeface="Quattrocento Sans"/>
              </a:rPr>
              <a:t> </a:t>
            </a:r>
            <a:r>
              <a:rPr lang="uk-UA" sz="1600" dirty="0" err="1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  <a:sym typeface="Quattrocento Sans"/>
              </a:rPr>
              <a:t>computation</a:t>
            </a:r>
            <a:r>
              <a:rPr lang="uk-UA" sz="1600" dirty="0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  <a:sym typeface="Quattrocento Sans"/>
              </a:rPr>
              <a:t> </a:t>
            </a:r>
            <a:r>
              <a:rPr lang="uk-UA" sz="1600" dirty="0" err="1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  <a:sym typeface="Quattrocento Sans"/>
              </a:rPr>
              <a:t>has</a:t>
            </a:r>
            <a:r>
              <a:rPr lang="uk-UA" sz="1600" dirty="0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  <a:sym typeface="Quattrocento Sans"/>
              </a:rPr>
              <a:t> </a:t>
            </a:r>
            <a:r>
              <a:rPr lang="uk-UA" sz="1600" dirty="0" err="1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  <a:sym typeface="Quattrocento Sans"/>
              </a:rPr>
              <a:t>fully</a:t>
            </a:r>
            <a:r>
              <a:rPr lang="uk-UA" sz="1600" dirty="0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  <a:sym typeface="Quattrocento Sans"/>
              </a:rPr>
              <a:t> </a:t>
            </a:r>
            <a:r>
              <a:rPr lang="uk-UA" sz="1600" dirty="0" err="1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  <a:sym typeface="Quattrocento Sans"/>
              </a:rPr>
              <a:t>processed</a:t>
            </a:r>
            <a:r>
              <a:rPr lang="uk-UA" sz="1600" dirty="0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  <a:sym typeface="Quattrocento Sans"/>
              </a:rPr>
              <a:t> </a:t>
            </a:r>
            <a:r>
              <a:rPr lang="uk-UA" sz="1600" dirty="0" err="1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  <a:sym typeface="Quattrocento Sans"/>
              </a:rPr>
              <a:t>all</a:t>
            </a:r>
            <a:r>
              <a:rPr lang="uk-UA" sz="1600" dirty="0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  <a:sym typeface="Quattrocento Sans"/>
              </a:rPr>
              <a:t> </a:t>
            </a:r>
            <a:r>
              <a:rPr lang="uk-UA" sz="1600" dirty="0" err="1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  <a:sym typeface="Quattrocento Sans"/>
              </a:rPr>
              <a:t>required</a:t>
            </a:r>
            <a:r>
              <a:rPr lang="uk-UA" sz="1600" dirty="0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  <a:sym typeface="Quattrocento Sans"/>
              </a:rPr>
              <a:t> </a:t>
            </a:r>
            <a:r>
              <a:rPr lang="uk-UA" sz="1600" dirty="0" err="1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  <a:sym typeface="Quattrocento Sans"/>
              </a:rPr>
              <a:t>events</a:t>
            </a:r>
            <a:endParaRPr lang="uk-UA" sz="1600" dirty="0">
              <a:solidFill>
                <a:schemeClr val="dk1"/>
              </a:solidFill>
              <a:latin typeface="Avenir Next" charset="0"/>
              <a:ea typeface="Avenir Next" charset="0"/>
              <a:cs typeface="Avenir Next" charset="0"/>
              <a:sym typeface="Quattrocento Sans"/>
            </a:endParaRPr>
          </a:p>
          <a:p>
            <a:endParaRPr sz="1600" dirty="0">
              <a:solidFill>
                <a:schemeClr val="dk1"/>
              </a:solidFill>
              <a:latin typeface="Avenir Next" charset="0"/>
              <a:ea typeface="Avenir Next" charset="0"/>
              <a:cs typeface="Avenir Next" charset="0"/>
              <a:sym typeface="Quattrocento Sans"/>
            </a:endParaRPr>
          </a:p>
          <a:p>
            <a:pPr marL="457200" indent="-228600">
              <a:buClr>
                <a:schemeClr val="dk1"/>
              </a:buClr>
              <a:buFont typeface="Quattrocento Sans"/>
              <a:buChar char="●"/>
            </a:pPr>
            <a:r>
              <a:rPr lang="uk-UA" sz="1600" dirty="0" err="1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  <a:sym typeface="Quattrocento Sans"/>
              </a:rPr>
              <a:t>It’s</a:t>
            </a:r>
            <a:r>
              <a:rPr lang="uk-UA" sz="1600" dirty="0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  <a:sym typeface="Quattrocento Sans"/>
              </a:rPr>
              <a:t> </a:t>
            </a:r>
            <a:r>
              <a:rPr lang="uk-UA" sz="1600" dirty="0" err="1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  <a:sym typeface="Quattrocento Sans"/>
              </a:rPr>
              <a:t>mostly</a:t>
            </a:r>
            <a:r>
              <a:rPr lang="uk-UA" sz="1600" dirty="0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  <a:sym typeface="Quattrocento Sans"/>
              </a:rPr>
              <a:t> </a:t>
            </a:r>
            <a:r>
              <a:rPr lang="uk-UA" sz="1600" dirty="0" err="1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  <a:sym typeface="Quattrocento Sans"/>
              </a:rPr>
              <a:t>about</a:t>
            </a:r>
            <a:r>
              <a:rPr lang="uk-UA" sz="1600" dirty="0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  <a:sym typeface="Quattrocento Sans"/>
              </a:rPr>
              <a:t> </a:t>
            </a:r>
            <a:r>
              <a:rPr lang="uk-UA" sz="1600" dirty="0" err="1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  <a:sym typeface="Quattrocento Sans"/>
              </a:rPr>
              <a:t>time</a:t>
            </a:r>
            <a:r>
              <a:rPr lang="uk-UA" sz="1600" dirty="0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  <a:sym typeface="Quattrocento Sans"/>
              </a:rPr>
              <a:t>. </a:t>
            </a:r>
            <a:r>
              <a:rPr lang="uk-UA" sz="1600" i="1" dirty="0" err="1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  <a:sym typeface="Quattrocento Sans"/>
              </a:rPr>
              <a:t>e.g</a:t>
            </a:r>
            <a:r>
              <a:rPr lang="uk-UA" sz="1600" i="1" dirty="0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  <a:sym typeface="Quattrocento Sans"/>
              </a:rPr>
              <a:t>.</a:t>
            </a:r>
            <a:r>
              <a:rPr lang="uk-UA" sz="1600" dirty="0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  <a:sym typeface="Quattrocento Sans"/>
              </a:rPr>
              <a:t> </a:t>
            </a:r>
            <a:r>
              <a:rPr lang="uk-UA" sz="1600" dirty="0" err="1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  <a:sym typeface="Quattrocento Sans"/>
              </a:rPr>
              <a:t>have</a:t>
            </a:r>
            <a:r>
              <a:rPr lang="uk-UA" sz="1600" dirty="0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  <a:sym typeface="Quattrocento Sans"/>
              </a:rPr>
              <a:t> I </a:t>
            </a:r>
            <a:r>
              <a:rPr lang="uk-UA" sz="1600" dirty="0" err="1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  <a:sym typeface="Quattrocento Sans"/>
              </a:rPr>
              <a:t>received</a:t>
            </a:r>
            <a:r>
              <a:rPr lang="uk-UA" sz="1600" dirty="0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  <a:sym typeface="Quattrocento Sans"/>
              </a:rPr>
              <a:t> </a:t>
            </a:r>
            <a:r>
              <a:rPr lang="uk-UA" sz="1600" dirty="0" err="1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  <a:sym typeface="Quattrocento Sans"/>
              </a:rPr>
              <a:t>all</a:t>
            </a:r>
            <a:r>
              <a:rPr lang="uk-UA" sz="1600" dirty="0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  <a:sym typeface="Quattrocento Sans"/>
              </a:rPr>
              <a:t> </a:t>
            </a:r>
            <a:r>
              <a:rPr lang="uk-UA" sz="1600" dirty="0" err="1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  <a:sym typeface="Quattrocento Sans"/>
              </a:rPr>
              <a:t>events</a:t>
            </a:r>
            <a:r>
              <a:rPr lang="uk-UA" sz="1600" dirty="0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  <a:sym typeface="Quattrocento Sans"/>
              </a:rPr>
              <a:t> </a:t>
            </a:r>
            <a:r>
              <a:rPr lang="uk-UA" sz="1600" dirty="0" err="1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  <a:sym typeface="Quattrocento Sans"/>
              </a:rPr>
              <a:t>for</a:t>
            </a:r>
            <a:r>
              <a:rPr lang="uk-UA" sz="1600" dirty="0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  <a:sym typeface="Quattrocento Sans"/>
              </a:rPr>
              <a:t> 3 - 4 </a:t>
            </a:r>
            <a:r>
              <a:rPr lang="uk-UA" sz="1600" dirty="0" err="1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  <a:sym typeface="Quattrocento Sans"/>
              </a:rPr>
              <a:t>pm</a:t>
            </a:r>
            <a:r>
              <a:rPr lang="uk-UA" sz="1600" dirty="0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  <a:sym typeface="Quattrocento Sans"/>
              </a:rPr>
              <a:t>?</a:t>
            </a:r>
          </a:p>
          <a:p>
            <a:endParaRPr sz="1600" dirty="0">
              <a:solidFill>
                <a:schemeClr val="dk1"/>
              </a:solidFill>
              <a:latin typeface="Avenir Next" charset="0"/>
              <a:ea typeface="Avenir Next" charset="0"/>
              <a:cs typeface="Avenir Next" charset="0"/>
              <a:sym typeface="Quattrocento Sans"/>
            </a:endParaRPr>
          </a:p>
          <a:p>
            <a:pPr marL="457200" indent="-228600">
              <a:buClr>
                <a:schemeClr val="dk1"/>
              </a:buClr>
              <a:buFont typeface="Quattrocento Sans"/>
              <a:buChar char="●"/>
            </a:pPr>
            <a:r>
              <a:rPr lang="uk-UA" sz="1600" dirty="0" err="1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  <a:sym typeface="Quattrocento Sans"/>
              </a:rPr>
              <a:t>Did</a:t>
            </a:r>
            <a:r>
              <a:rPr lang="uk-UA" sz="1600" dirty="0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  <a:sym typeface="Quattrocento Sans"/>
              </a:rPr>
              <a:t> </a:t>
            </a:r>
            <a:r>
              <a:rPr lang="uk-UA" sz="1600" dirty="0" err="1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  <a:sym typeface="Quattrocento Sans"/>
              </a:rPr>
              <a:t>event</a:t>
            </a:r>
            <a:r>
              <a:rPr lang="uk-UA" sz="1600" dirty="0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  <a:sym typeface="Quattrocento Sans"/>
              </a:rPr>
              <a:t> </a:t>
            </a:r>
            <a:r>
              <a:rPr lang="uk-UA" sz="1600" i="1" dirty="0" err="1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  <a:sym typeface="Quattrocento Sans"/>
              </a:rPr>
              <a:t>B</a:t>
            </a:r>
            <a:r>
              <a:rPr lang="uk-UA" sz="1600" i="1" dirty="0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  <a:sym typeface="Quattrocento Sans"/>
              </a:rPr>
              <a:t> </a:t>
            </a:r>
            <a:r>
              <a:rPr lang="uk-UA" sz="1600" dirty="0" err="1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  <a:sym typeface="Quattrocento Sans"/>
              </a:rPr>
              <a:t>occur</a:t>
            </a:r>
            <a:r>
              <a:rPr lang="uk-UA" sz="1600" dirty="0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  <a:sym typeface="Quattrocento Sans"/>
              </a:rPr>
              <a:t> </a:t>
            </a:r>
            <a:r>
              <a:rPr lang="uk-UA" sz="1600" dirty="0" err="1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  <a:sym typeface="Quattrocento Sans"/>
              </a:rPr>
              <a:t>within</a:t>
            </a:r>
            <a:r>
              <a:rPr lang="uk-UA" sz="1600" dirty="0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  <a:sym typeface="Quattrocento Sans"/>
              </a:rPr>
              <a:t> 5 </a:t>
            </a:r>
            <a:r>
              <a:rPr lang="uk-UA" sz="1600" dirty="0" err="1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  <a:sym typeface="Quattrocento Sans"/>
              </a:rPr>
              <a:t>minutes</a:t>
            </a:r>
            <a:r>
              <a:rPr lang="uk-UA" sz="1600" dirty="0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  <a:sym typeface="Quattrocento Sans"/>
              </a:rPr>
              <a:t> </a:t>
            </a:r>
            <a:r>
              <a:rPr lang="en-US" sz="1600" dirty="0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  <a:sym typeface="Quattrocento Sans"/>
              </a:rPr>
              <a:t>of </a:t>
            </a:r>
            <a:r>
              <a:rPr lang="uk-UA" sz="1600" dirty="0" err="1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  <a:sym typeface="Quattrocento Sans"/>
              </a:rPr>
              <a:t>event</a:t>
            </a:r>
            <a:r>
              <a:rPr lang="uk-UA" sz="1600" dirty="0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  <a:sym typeface="Quattrocento Sans"/>
              </a:rPr>
              <a:t> </a:t>
            </a:r>
            <a:r>
              <a:rPr lang="uk-UA" sz="1600" i="1" dirty="0" err="1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  <a:sym typeface="Quattrocento Sans"/>
              </a:rPr>
              <a:t>A</a:t>
            </a:r>
            <a:r>
              <a:rPr lang="uk-UA" sz="1600" dirty="0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  <a:sym typeface="Quattrocento Sans"/>
              </a:rPr>
              <a:t>?</a:t>
            </a:r>
          </a:p>
          <a:p>
            <a:endParaRPr sz="1600" dirty="0">
              <a:solidFill>
                <a:schemeClr val="dk1"/>
              </a:solidFill>
              <a:latin typeface="Avenir Next" charset="0"/>
              <a:ea typeface="Avenir Next" charset="0"/>
              <a:cs typeface="Avenir Next" charset="0"/>
              <a:sym typeface="Quattrocento Sans"/>
            </a:endParaRPr>
          </a:p>
          <a:p>
            <a:pPr marL="457200" indent="-228600">
              <a:buClr>
                <a:schemeClr val="dk1"/>
              </a:buClr>
              <a:buFont typeface="Quattrocento Sans"/>
              <a:buChar char="●"/>
            </a:pPr>
            <a:r>
              <a:rPr lang="uk-UA" sz="1600" b="1" dirty="0" err="1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  <a:sym typeface="Quattrocento Sans"/>
              </a:rPr>
              <a:t>Wall</a:t>
            </a:r>
            <a:r>
              <a:rPr lang="uk-UA" sz="1600" b="1" dirty="0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  <a:sym typeface="Quattrocento Sans"/>
              </a:rPr>
              <a:t> </a:t>
            </a:r>
            <a:r>
              <a:rPr lang="uk-UA" sz="1600" b="1" dirty="0" err="1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  <a:sym typeface="Quattrocento Sans"/>
              </a:rPr>
              <a:t>clock</a:t>
            </a:r>
            <a:r>
              <a:rPr lang="uk-UA" sz="1600" b="1" dirty="0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  <a:sym typeface="Quattrocento Sans"/>
              </a:rPr>
              <a:t> </a:t>
            </a:r>
            <a:r>
              <a:rPr lang="uk-UA" sz="1600" dirty="0" err="1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  <a:sym typeface="Quattrocento Sans"/>
              </a:rPr>
              <a:t>time</a:t>
            </a:r>
            <a:r>
              <a:rPr lang="uk-UA" sz="1600" dirty="0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  <a:sym typeface="Quattrocento Sans"/>
              </a:rPr>
              <a:t> </a:t>
            </a:r>
            <a:r>
              <a:rPr lang="uk-UA" sz="1600" dirty="0" err="1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  <a:sym typeface="Quattrocento Sans"/>
              </a:rPr>
              <a:t>is</a:t>
            </a:r>
            <a:r>
              <a:rPr lang="uk-UA" sz="1600" dirty="0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  <a:sym typeface="Quattrocento Sans"/>
              </a:rPr>
              <a:t> </a:t>
            </a:r>
            <a:r>
              <a:rPr lang="uk-UA" sz="1600" dirty="0" err="1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  <a:sym typeface="Quattrocento Sans"/>
              </a:rPr>
              <a:t>not</a:t>
            </a:r>
            <a:r>
              <a:rPr lang="uk-UA" sz="1600" dirty="0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  <a:sym typeface="Quattrocento Sans"/>
              </a:rPr>
              <a:t> </a:t>
            </a:r>
            <a:r>
              <a:rPr lang="uk-UA" sz="1600" dirty="0" err="1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  <a:sym typeface="Quattrocento Sans"/>
              </a:rPr>
              <a:t>correct</a:t>
            </a:r>
            <a:r>
              <a:rPr lang="uk-UA" sz="1600" dirty="0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  <a:sym typeface="Quattrocento Sans"/>
              </a:rPr>
              <a:t>. </a:t>
            </a:r>
            <a:r>
              <a:rPr lang="uk-UA" sz="1600" b="1" dirty="0" err="1" smtClean="0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  <a:sym typeface="Quattrocento Sans"/>
              </a:rPr>
              <a:t>Event-time</a:t>
            </a:r>
            <a:r>
              <a:rPr lang="uk-UA" sz="1600" b="1" dirty="0" smtClean="0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  <a:sym typeface="Quattrocento Sans"/>
              </a:rPr>
              <a:t> </a:t>
            </a:r>
            <a:r>
              <a:rPr lang="uk-UA" sz="1600" b="1" dirty="0" err="1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  <a:sym typeface="Quattrocento Sans"/>
              </a:rPr>
              <a:t>awareness</a:t>
            </a:r>
            <a:r>
              <a:rPr lang="uk-UA" sz="1600" b="1" dirty="0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  <a:sym typeface="Quattrocento Sans"/>
              </a:rPr>
              <a:t> </a:t>
            </a:r>
            <a:r>
              <a:rPr lang="uk-UA" sz="1600" dirty="0" err="1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  <a:sym typeface="Quattrocento Sans"/>
              </a:rPr>
              <a:t>is</a:t>
            </a:r>
            <a:r>
              <a:rPr lang="uk-UA" sz="1600" dirty="0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  <a:sym typeface="Quattrocento Sans"/>
              </a:rPr>
              <a:t> </a:t>
            </a:r>
            <a:r>
              <a:rPr lang="uk-UA" sz="1600" dirty="0" err="1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  <a:sym typeface="Quattrocento Sans"/>
              </a:rPr>
              <a:t>required</a:t>
            </a:r>
            <a:r>
              <a:rPr lang="uk-UA" sz="1600" dirty="0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  <a:sym typeface="Quattrocento San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443798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buSzPct val="25000"/>
            </a:pPr>
            <a:r>
              <a:rPr lang="uk-UA" sz="3959" dirty="0" err="1" smtClean="0"/>
              <a:t>Traditional</a:t>
            </a:r>
            <a:r>
              <a:rPr lang="uk-UA" sz="3959" dirty="0" smtClean="0"/>
              <a:t> </a:t>
            </a:r>
            <a:r>
              <a:rPr lang="uk-UA" sz="3959" dirty="0" err="1"/>
              <a:t>batch</a:t>
            </a:r>
            <a:r>
              <a:rPr lang="uk-UA" sz="3959" dirty="0"/>
              <a:t> </a:t>
            </a:r>
            <a:r>
              <a:rPr lang="en-US" sz="3959" dirty="0" smtClean="0"/>
              <a:t>processing</a:t>
            </a:r>
            <a:endParaRPr lang="uk-UA" sz="3959" dirty="0"/>
          </a:p>
        </p:txBody>
      </p:sp>
      <p:sp>
        <p:nvSpPr>
          <p:cNvPr id="172" name="Shape 17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uk-UA" sz="1200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rPr>
              <a:pPr algn="r">
                <a:buSzPct val="25000"/>
              </a:pPr>
              <a:t>8</a:t>
            </a:fld>
            <a:endParaRPr lang="uk-UA" sz="1200">
              <a:solidFill>
                <a:srgbClr val="888888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73" name="Shape 173"/>
          <p:cNvSpPr/>
          <p:nvPr/>
        </p:nvSpPr>
        <p:spPr>
          <a:xfrm rot="-5400000">
            <a:off x="2865071" y="411628"/>
            <a:ext cx="799800" cy="4735800"/>
          </a:xfrm>
          <a:prstGeom prst="can">
            <a:avLst>
              <a:gd name="adj" fmla="val 25000"/>
            </a:avLst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174" name="Shape 174"/>
          <p:cNvSpPr/>
          <p:nvPr/>
        </p:nvSpPr>
        <p:spPr>
          <a:xfrm>
            <a:off x="1384483" y="2488201"/>
            <a:ext cx="91200" cy="789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175" name="Shape 175"/>
          <p:cNvSpPr/>
          <p:nvPr/>
        </p:nvSpPr>
        <p:spPr>
          <a:xfrm>
            <a:off x="1384483" y="2649820"/>
            <a:ext cx="91200" cy="789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176" name="Shape 176"/>
          <p:cNvSpPr/>
          <p:nvPr/>
        </p:nvSpPr>
        <p:spPr>
          <a:xfrm>
            <a:off x="1384483" y="2811438"/>
            <a:ext cx="91200" cy="789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177" name="Shape 177"/>
          <p:cNvSpPr/>
          <p:nvPr/>
        </p:nvSpPr>
        <p:spPr>
          <a:xfrm>
            <a:off x="1384483" y="2973057"/>
            <a:ext cx="91200" cy="78900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178" name="Shape 178"/>
          <p:cNvSpPr/>
          <p:nvPr/>
        </p:nvSpPr>
        <p:spPr>
          <a:xfrm>
            <a:off x="1647249" y="2488201"/>
            <a:ext cx="91200" cy="78900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179" name="Shape 179"/>
          <p:cNvSpPr/>
          <p:nvPr/>
        </p:nvSpPr>
        <p:spPr>
          <a:xfrm>
            <a:off x="1647249" y="2649820"/>
            <a:ext cx="91200" cy="789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180" name="Shape 180"/>
          <p:cNvSpPr/>
          <p:nvPr/>
        </p:nvSpPr>
        <p:spPr>
          <a:xfrm>
            <a:off x="1647249" y="2811438"/>
            <a:ext cx="91200" cy="789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181" name="Shape 181"/>
          <p:cNvSpPr/>
          <p:nvPr/>
        </p:nvSpPr>
        <p:spPr>
          <a:xfrm>
            <a:off x="1647249" y="2973057"/>
            <a:ext cx="91200" cy="789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182" name="Shape 182"/>
          <p:cNvSpPr/>
          <p:nvPr/>
        </p:nvSpPr>
        <p:spPr>
          <a:xfrm>
            <a:off x="1910016" y="2488201"/>
            <a:ext cx="91200" cy="789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183" name="Shape 183"/>
          <p:cNvSpPr/>
          <p:nvPr/>
        </p:nvSpPr>
        <p:spPr>
          <a:xfrm>
            <a:off x="1910016" y="2649820"/>
            <a:ext cx="91200" cy="789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184" name="Shape 184"/>
          <p:cNvSpPr/>
          <p:nvPr/>
        </p:nvSpPr>
        <p:spPr>
          <a:xfrm>
            <a:off x="1910016" y="2811438"/>
            <a:ext cx="91200" cy="78900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185" name="Shape 185"/>
          <p:cNvSpPr/>
          <p:nvPr/>
        </p:nvSpPr>
        <p:spPr>
          <a:xfrm>
            <a:off x="1910016" y="2973057"/>
            <a:ext cx="91200" cy="789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186" name="Shape 186"/>
          <p:cNvSpPr/>
          <p:nvPr/>
        </p:nvSpPr>
        <p:spPr>
          <a:xfrm>
            <a:off x="2172783" y="2488201"/>
            <a:ext cx="91200" cy="789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187" name="Shape 187"/>
          <p:cNvSpPr/>
          <p:nvPr/>
        </p:nvSpPr>
        <p:spPr>
          <a:xfrm>
            <a:off x="2172783" y="2649820"/>
            <a:ext cx="91200" cy="789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188" name="Shape 188"/>
          <p:cNvSpPr/>
          <p:nvPr/>
        </p:nvSpPr>
        <p:spPr>
          <a:xfrm>
            <a:off x="2172783" y="2811438"/>
            <a:ext cx="91200" cy="789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189" name="Shape 189"/>
          <p:cNvSpPr/>
          <p:nvPr/>
        </p:nvSpPr>
        <p:spPr>
          <a:xfrm>
            <a:off x="2172783" y="2973057"/>
            <a:ext cx="91200" cy="789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190" name="Shape 190"/>
          <p:cNvSpPr/>
          <p:nvPr/>
        </p:nvSpPr>
        <p:spPr>
          <a:xfrm>
            <a:off x="1346594" y="2321281"/>
            <a:ext cx="955500" cy="916500"/>
          </a:xfrm>
          <a:prstGeom prst="rect">
            <a:avLst/>
          </a:prstGeom>
          <a:noFill/>
          <a:ln w="19050" cap="flat" cmpd="sng">
            <a:solidFill>
              <a:srgbClr val="595959"/>
            </a:solidFill>
            <a:prstDash val="dash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191" name="Shape 191"/>
          <p:cNvSpPr/>
          <p:nvPr/>
        </p:nvSpPr>
        <p:spPr>
          <a:xfrm>
            <a:off x="2435549" y="2488201"/>
            <a:ext cx="91200" cy="78900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192" name="Shape 192"/>
          <p:cNvSpPr/>
          <p:nvPr/>
        </p:nvSpPr>
        <p:spPr>
          <a:xfrm>
            <a:off x="2435549" y="2649820"/>
            <a:ext cx="91200" cy="789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193" name="Shape 193"/>
          <p:cNvSpPr/>
          <p:nvPr/>
        </p:nvSpPr>
        <p:spPr>
          <a:xfrm>
            <a:off x="2435549" y="2811438"/>
            <a:ext cx="91200" cy="789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194" name="Shape 194"/>
          <p:cNvSpPr/>
          <p:nvPr/>
        </p:nvSpPr>
        <p:spPr>
          <a:xfrm>
            <a:off x="2435549" y="2973057"/>
            <a:ext cx="91200" cy="789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195" name="Shape 195"/>
          <p:cNvSpPr/>
          <p:nvPr/>
        </p:nvSpPr>
        <p:spPr>
          <a:xfrm>
            <a:off x="2698316" y="2488201"/>
            <a:ext cx="91200" cy="78900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196" name="Shape 196"/>
          <p:cNvSpPr/>
          <p:nvPr/>
        </p:nvSpPr>
        <p:spPr>
          <a:xfrm>
            <a:off x="2698316" y="2649820"/>
            <a:ext cx="91200" cy="789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197" name="Shape 197"/>
          <p:cNvSpPr/>
          <p:nvPr/>
        </p:nvSpPr>
        <p:spPr>
          <a:xfrm>
            <a:off x="2698316" y="2811438"/>
            <a:ext cx="91200" cy="789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198" name="Shape 198"/>
          <p:cNvSpPr/>
          <p:nvPr/>
        </p:nvSpPr>
        <p:spPr>
          <a:xfrm>
            <a:off x="2698316" y="2973057"/>
            <a:ext cx="91200" cy="789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199" name="Shape 199"/>
          <p:cNvSpPr/>
          <p:nvPr/>
        </p:nvSpPr>
        <p:spPr>
          <a:xfrm>
            <a:off x="2961082" y="2488201"/>
            <a:ext cx="91200" cy="789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200" name="Shape 200"/>
          <p:cNvSpPr/>
          <p:nvPr/>
        </p:nvSpPr>
        <p:spPr>
          <a:xfrm>
            <a:off x="2961082" y="2649820"/>
            <a:ext cx="91200" cy="789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201" name="Shape 201"/>
          <p:cNvSpPr/>
          <p:nvPr/>
        </p:nvSpPr>
        <p:spPr>
          <a:xfrm>
            <a:off x="2961082" y="2811438"/>
            <a:ext cx="91200" cy="789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202" name="Shape 202"/>
          <p:cNvSpPr/>
          <p:nvPr/>
        </p:nvSpPr>
        <p:spPr>
          <a:xfrm>
            <a:off x="2961082" y="2973057"/>
            <a:ext cx="91200" cy="78900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203" name="Shape 203"/>
          <p:cNvSpPr/>
          <p:nvPr/>
        </p:nvSpPr>
        <p:spPr>
          <a:xfrm>
            <a:off x="3223849" y="2488201"/>
            <a:ext cx="91200" cy="789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204" name="Shape 204"/>
          <p:cNvSpPr/>
          <p:nvPr/>
        </p:nvSpPr>
        <p:spPr>
          <a:xfrm>
            <a:off x="3223849" y="2649820"/>
            <a:ext cx="91200" cy="789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205" name="Shape 205"/>
          <p:cNvSpPr/>
          <p:nvPr/>
        </p:nvSpPr>
        <p:spPr>
          <a:xfrm>
            <a:off x="3223849" y="2811438"/>
            <a:ext cx="91200" cy="78900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206" name="Shape 206"/>
          <p:cNvSpPr/>
          <p:nvPr/>
        </p:nvSpPr>
        <p:spPr>
          <a:xfrm>
            <a:off x="3223849" y="2973057"/>
            <a:ext cx="91200" cy="789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207" name="Shape 207"/>
          <p:cNvSpPr/>
          <p:nvPr/>
        </p:nvSpPr>
        <p:spPr>
          <a:xfrm>
            <a:off x="2397660" y="2321281"/>
            <a:ext cx="955500" cy="916500"/>
          </a:xfrm>
          <a:prstGeom prst="rect">
            <a:avLst/>
          </a:prstGeom>
          <a:noFill/>
          <a:ln w="19050" cap="flat" cmpd="sng">
            <a:solidFill>
              <a:srgbClr val="595959"/>
            </a:solidFill>
            <a:prstDash val="dash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208" name="Shape 208"/>
          <p:cNvSpPr/>
          <p:nvPr/>
        </p:nvSpPr>
        <p:spPr>
          <a:xfrm>
            <a:off x="3486615" y="2488201"/>
            <a:ext cx="91200" cy="78900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209" name="Shape 209"/>
          <p:cNvSpPr/>
          <p:nvPr/>
        </p:nvSpPr>
        <p:spPr>
          <a:xfrm>
            <a:off x="3486615" y="2649820"/>
            <a:ext cx="91200" cy="789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210" name="Shape 210"/>
          <p:cNvSpPr/>
          <p:nvPr/>
        </p:nvSpPr>
        <p:spPr>
          <a:xfrm>
            <a:off x="3486615" y="2811438"/>
            <a:ext cx="91200" cy="789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211" name="Shape 211"/>
          <p:cNvSpPr/>
          <p:nvPr/>
        </p:nvSpPr>
        <p:spPr>
          <a:xfrm>
            <a:off x="3486615" y="2973057"/>
            <a:ext cx="91200" cy="789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212" name="Shape 212"/>
          <p:cNvSpPr/>
          <p:nvPr/>
        </p:nvSpPr>
        <p:spPr>
          <a:xfrm>
            <a:off x="3749382" y="2488201"/>
            <a:ext cx="91200" cy="78900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213" name="Shape 213"/>
          <p:cNvSpPr/>
          <p:nvPr/>
        </p:nvSpPr>
        <p:spPr>
          <a:xfrm>
            <a:off x="3749382" y="2649820"/>
            <a:ext cx="91200" cy="789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214" name="Shape 214"/>
          <p:cNvSpPr/>
          <p:nvPr/>
        </p:nvSpPr>
        <p:spPr>
          <a:xfrm>
            <a:off x="3749382" y="2811438"/>
            <a:ext cx="91200" cy="789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215" name="Shape 215"/>
          <p:cNvSpPr/>
          <p:nvPr/>
        </p:nvSpPr>
        <p:spPr>
          <a:xfrm>
            <a:off x="3749382" y="2973057"/>
            <a:ext cx="91200" cy="789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216" name="Shape 216"/>
          <p:cNvSpPr/>
          <p:nvPr/>
        </p:nvSpPr>
        <p:spPr>
          <a:xfrm>
            <a:off x="4012149" y="2488201"/>
            <a:ext cx="91200" cy="789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217" name="Shape 217"/>
          <p:cNvSpPr/>
          <p:nvPr/>
        </p:nvSpPr>
        <p:spPr>
          <a:xfrm>
            <a:off x="4012149" y="2649820"/>
            <a:ext cx="91200" cy="789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218" name="Shape 218"/>
          <p:cNvSpPr/>
          <p:nvPr/>
        </p:nvSpPr>
        <p:spPr>
          <a:xfrm>
            <a:off x="4012149" y="2811438"/>
            <a:ext cx="91200" cy="78900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219" name="Shape 219"/>
          <p:cNvSpPr/>
          <p:nvPr/>
        </p:nvSpPr>
        <p:spPr>
          <a:xfrm>
            <a:off x="4012149" y="2973057"/>
            <a:ext cx="91200" cy="789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220" name="Shape 220"/>
          <p:cNvSpPr/>
          <p:nvPr/>
        </p:nvSpPr>
        <p:spPr>
          <a:xfrm>
            <a:off x="4274915" y="2488201"/>
            <a:ext cx="91200" cy="789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221" name="Shape 221"/>
          <p:cNvSpPr/>
          <p:nvPr/>
        </p:nvSpPr>
        <p:spPr>
          <a:xfrm>
            <a:off x="4274915" y="2649820"/>
            <a:ext cx="91200" cy="789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222" name="Shape 222"/>
          <p:cNvSpPr/>
          <p:nvPr/>
        </p:nvSpPr>
        <p:spPr>
          <a:xfrm>
            <a:off x="4274915" y="2811438"/>
            <a:ext cx="91200" cy="78900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223" name="Shape 223"/>
          <p:cNvSpPr/>
          <p:nvPr/>
        </p:nvSpPr>
        <p:spPr>
          <a:xfrm>
            <a:off x="4274915" y="2973057"/>
            <a:ext cx="91200" cy="789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224" name="Shape 224"/>
          <p:cNvSpPr/>
          <p:nvPr/>
        </p:nvSpPr>
        <p:spPr>
          <a:xfrm>
            <a:off x="3448726" y="2321281"/>
            <a:ext cx="955500" cy="916500"/>
          </a:xfrm>
          <a:prstGeom prst="rect">
            <a:avLst/>
          </a:prstGeom>
          <a:noFill/>
          <a:ln w="19050" cap="flat" cmpd="sng">
            <a:solidFill>
              <a:srgbClr val="595959"/>
            </a:solidFill>
            <a:prstDash val="dash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225" name="Shape 225"/>
          <p:cNvSpPr/>
          <p:nvPr/>
        </p:nvSpPr>
        <p:spPr>
          <a:xfrm>
            <a:off x="4537682" y="2488201"/>
            <a:ext cx="91200" cy="789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226" name="Shape 226"/>
          <p:cNvSpPr/>
          <p:nvPr/>
        </p:nvSpPr>
        <p:spPr>
          <a:xfrm>
            <a:off x="4537682" y="2649820"/>
            <a:ext cx="91200" cy="78900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227" name="Shape 227"/>
          <p:cNvSpPr/>
          <p:nvPr/>
        </p:nvSpPr>
        <p:spPr>
          <a:xfrm>
            <a:off x="4537682" y="2811438"/>
            <a:ext cx="91200" cy="789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228" name="Shape 228"/>
          <p:cNvSpPr/>
          <p:nvPr/>
        </p:nvSpPr>
        <p:spPr>
          <a:xfrm>
            <a:off x="4537682" y="2973057"/>
            <a:ext cx="91200" cy="789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229" name="Shape 229"/>
          <p:cNvSpPr/>
          <p:nvPr/>
        </p:nvSpPr>
        <p:spPr>
          <a:xfrm>
            <a:off x="4800448" y="2488201"/>
            <a:ext cx="91200" cy="789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230" name="Shape 230"/>
          <p:cNvSpPr/>
          <p:nvPr/>
        </p:nvSpPr>
        <p:spPr>
          <a:xfrm>
            <a:off x="4800448" y="2649820"/>
            <a:ext cx="91200" cy="78900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231" name="Shape 231"/>
          <p:cNvSpPr/>
          <p:nvPr/>
        </p:nvSpPr>
        <p:spPr>
          <a:xfrm>
            <a:off x="4800448" y="2811438"/>
            <a:ext cx="91200" cy="789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232" name="Shape 232"/>
          <p:cNvSpPr/>
          <p:nvPr/>
        </p:nvSpPr>
        <p:spPr>
          <a:xfrm>
            <a:off x="4800448" y="2973057"/>
            <a:ext cx="91200" cy="789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233" name="Shape 233"/>
          <p:cNvSpPr/>
          <p:nvPr/>
        </p:nvSpPr>
        <p:spPr>
          <a:xfrm>
            <a:off x="5063215" y="2488201"/>
            <a:ext cx="91200" cy="789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234" name="Shape 234"/>
          <p:cNvSpPr/>
          <p:nvPr/>
        </p:nvSpPr>
        <p:spPr>
          <a:xfrm>
            <a:off x="5063215" y="2649820"/>
            <a:ext cx="91200" cy="789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235" name="Shape 235"/>
          <p:cNvSpPr/>
          <p:nvPr/>
        </p:nvSpPr>
        <p:spPr>
          <a:xfrm>
            <a:off x="5063215" y="2811438"/>
            <a:ext cx="91200" cy="789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236" name="Shape 236"/>
          <p:cNvSpPr/>
          <p:nvPr/>
        </p:nvSpPr>
        <p:spPr>
          <a:xfrm>
            <a:off x="5063215" y="2973057"/>
            <a:ext cx="91200" cy="789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237" name="Shape 237"/>
          <p:cNvSpPr/>
          <p:nvPr/>
        </p:nvSpPr>
        <p:spPr>
          <a:xfrm>
            <a:off x="5325981" y="2488201"/>
            <a:ext cx="91200" cy="789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238" name="Shape 238"/>
          <p:cNvSpPr/>
          <p:nvPr/>
        </p:nvSpPr>
        <p:spPr>
          <a:xfrm>
            <a:off x="5325981" y="2649820"/>
            <a:ext cx="91200" cy="78900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239" name="Shape 239"/>
          <p:cNvSpPr/>
          <p:nvPr/>
        </p:nvSpPr>
        <p:spPr>
          <a:xfrm>
            <a:off x="5325981" y="2811438"/>
            <a:ext cx="91200" cy="789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240" name="Shape 240"/>
          <p:cNvSpPr/>
          <p:nvPr/>
        </p:nvSpPr>
        <p:spPr>
          <a:xfrm>
            <a:off x="5325981" y="2973057"/>
            <a:ext cx="91200" cy="789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241" name="Shape 241"/>
          <p:cNvSpPr/>
          <p:nvPr/>
        </p:nvSpPr>
        <p:spPr>
          <a:xfrm>
            <a:off x="4499793" y="2321281"/>
            <a:ext cx="955500" cy="916500"/>
          </a:xfrm>
          <a:prstGeom prst="rect">
            <a:avLst/>
          </a:prstGeom>
          <a:noFill/>
          <a:ln w="19050" cap="flat" cmpd="sng">
            <a:solidFill>
              <a:srgbClr val="595959"/>
            </a:solidFill>
            <a:prstDash val="dash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cxnSp>
        <p:nvCxnSpPr>
          <p:cNvPr id="242" name="Shape 242"/>
          <p:cNvCxnSpPr/>
          <p:nvPr/>
        </p:nvCxnSpPr>
        <p:spPr>
          <a:xfrm rot="10800000" flipH="1">
            <a:off x="897550" y="2065319"/>
            <a:ext cx="4703100" cy="3000"/>
          </a:xfrm>
          <a:prstGeom prst="straightConnector1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triangle" w="lg" len="lg"/>
            <a:tailEnd type="none" w="lg" len="lg"/>
          </a:ln>
        </p:spPr>
      </p:cxnSp>
      <p:sp>
        <p:nvSpPr>
          <p:cNvPr id="243" name="Shape 243"/>
          <p:cNvSpPr txBox="1"/>
          <p:nvPr/>
        </p:nvSpPr>
        <p:spPr>
          <a:xfrm>
            <a:off x="5682150" y="1786928"/>
            <a:ext cx="329700" cy="559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uk-UA" sz="2600" b="1" i="1">
                <a:latin typeface="Avenir Next" charset="0"/>
                <a:ea typeface="Avenir Next" charset="0"/>
                <a:cs typeface="Avenir Next" charset="0"/>
              </a:rPr>
              <a:t>t</a:t>
            </a:r>
          </a:p>
        </p:txBody>
      </p:sp>
      <p:cxnSp>
        <p:nvCxnSpPr>
          <p:cNvPr id="244" name="Shape 244"/>
          <p:cNvCxnSpPr>
            <a:stCxn id="190" idx="2"/>
            <a:endCxn id="245" idx="1"/>
          </p:cNvCxnSpPr>
          <p:nvPr/>
        </p:nvCxnSpPr>
        <p:spPr>
          <a:xfrm>
            <a:off x="1824344" y="3237781"/>
            <a:ext cx="0" cy="429600"/>
          </a:xfrm>
          <a:prstGeom prst="straightConnector1">
            <a:avLst/>
          </a:prstGeom>
          <a:noFill/>
          <a:ln w="19050" cap="flat" cmpd="sng">
            <a:solidFill>
              <a:srgbClr val="595959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246" name="Shape 246"/>
          <p:cNvCxnSpPr>
            <a:stCxn id="207" idx="2"/>
            <a:endCxn id="247" idx="1"/>
          </p:cNvCxnSpPr>
          <p:nvPr/>
        </p:nvCxnSpPr>
        <p:spPr>
          <a:xfrm>
            <a:off x="2875410" y="3237781"/>
            <a:ext cx="0" cy="429600"/>
          </a:xfrm>
          <a:prstGeom prst="straightConnector1">
            <a:avLst/>
          </a:prstGeom>
          <a:noFill/>
          <a:ln w="19050" cap="flat" cmpd="sng">
            <a:solidFill>
              <a:srgbClr val="595959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48" name="Shape 248"/>
          <p:cNvCxnSpPr>
            <a:stCxn id="224" idx="2"/>
            <a:endCxn id="249" idx="1"/>
          </p:cNvCxnSpPr>
          <p:nvPr/>
        </p:nvCxnSpPr>
        <p:spPr>
          <a:xfrm>
            <a:off x="3926476" y="3237781"/>
            <a:ext cx="0" cy="429600"/>
          </a:xfrm>
          <a:prstGeom prst="straightConnector1">
            <a:avLst/>
          </a:prstGeom>
          <a:noFill/>
          <a:ln w="19050" cap="flat" cmpd="sng">
            <a:solidFill>
              <a:srgbClr val="595959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50" name="Shape 250"/>
          <p:cNvCxnSpPr>
            <a:stCxn id="241" idx="2"/>
            <a:endCxn id="251" idx="1"/>
          </p:cNvCxnSpPr>
          <p:nvPr/>
        </p:nvCxnSpPr>
        <p:spPr>
          <a:xfrm>
            <a:off x="4977543" y="3237781"/>
            <a:ext cx="0" cy="429600"/>
          </a:xfrm>
          <a:prstGeom prst="straightConnector1">
            <a:avLst/>
          </a:prstGeom>
          <a:noFill/>
          <a:ln w="19050" cap="flat" cmpd="sng">
            <a:solidFill>
              <a:srgbClr val="595959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252" name="Shape 252"/>
          <p:cNvSpPr/>
          <p:nvPr/>
        </p:nvSpPr>
        <p:spPr>
          <a:xfrm>
            <a:off x="1336636" y="4710915"/>
            <a:ext cx="975300" cy="5598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endParaRPr sz="1300"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253" name="Shape 253"/>
          <p:cNvSpPr/>
          <p:nvPr/>
        </p:nvSpPr>
        <p:spPr>
          <a:xfrm>
            <a:off x="2387703" y="4710915"/>
            <a:ext cx="975300" cy="5598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254" name="Shape 254"/>
          <p:cNvSpPr/>
          <p:nvPr/>
        </p:nvSpPr>
        <p:spPr>
          <a:xfrm>
            <a:off x="3438769" y="4710915"/>
            <a:ext cx="975300" cy="5598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255" name="Shape 255"/>
          <p:cNvSpPr/>
          <p:nvPr/>
        </p:nvSpPr>
        <p:spPr>
          <a:xfrm>
            <a:off x="4489835" y="4710915"/>
            <a:ext cx="975300" cy="5598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cxnSp>
        <p:nvCxnSpPr>
          <p:cNvPr id="256" name="Shape 256"/>
          <p:cNvCxnSpPr>
            <a:stCxn id="245" idx="3"/>
            <a:endCxn id="252" idx="0"/>
          </p:cNvCxnSpPr>
          <p:nvPr/>
        </p:nvCxnSpPr>
        <p:spPr>
          <a:xfrm>
            <a:off x="1824286" y="4281229"/>
            <a:ext cx="0" cy="429600"/>
          </a:xfrm>
          <a:prstGeom prst="straightConnector1">
            <a:avLst/>
          </a:prstGeom>
          <a:noFill/>
          <a:ln w="19050" cap="flat" cmpd="sng">
            <a:solidFill>
              <a:srgbClr val="595959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257" name="Shape 257"/>
          <p:cNvCxnSpPr>
            <a:stCxn id="247" idx="3"/>
            <a:endCxn id="253" idx="0"/>
          </p:cNvCxnSpPr>
          <p:nvPr/>
        </p:nvCxnSpPr>
        <p:spPr>
          <a:xfrm>
            <a:off x="2875353" y="4281229"/>
            <a:ext cx="0" cy="429600"/>
          </a:xfrm>
          <a:prstGeom prst="straightConnector1">
            <a:avLst/>
          </a:prstGeom>
          <a:noFill/>
          <a:ln w="19050" cap="flat" cmpd="sng">
            <a:solidFill>
              <a:srgbClr val="595959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58" name="Shape 258"/>
          <p:cNvCxnSpPr>
            <a:stCxn id="249" idx="3"/>
            <a:endCxn id="254" idx="0"/>
          </p:cNvCxnSpPr>
          <p:nvPr/>
        </p:nvCxnSpPr>
        <p:spPr>
          <a:xfrm>
            <a:off x="3926419" y="4281229"/>
            <a:ext cx="0" cy="429600"/>
          </a:xfrm>
          <a:prstGeom prst="straightConnector1">
            <a:avLst/>
          </a:prstGeom>
          <a:noFill/>
          <a:ln w="19050" cap="flat" cmpd="sng">
            <a:solidFill>
              <a:srgbClr val="595959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59" name="Shape 259"/>
          <p:cNvCxnSpPr>
            <a:stCxn id="251" idx="3"/>
            <a:endCxn id="255" idx="0"/>
          </p:cNvCxnSpPr>
          <p:nvPr/>
        </p:nvCxnSpPr>
        <p:spPr>
          <a:xfrm>
            <a:off x="4977485" y="4281229"/>
            <a:ext cx="0" cy="429600"/>
          </a:xfrm>
          <a:prstGeom prst="straightConnector1">
            <a:avLst/>
          </a:prstGeom>
          <a:noFill/>
          <a:ln w="19050" cap="flat" cmpd="sng">
            <a:solidFill>
              <a:srgbClr val="595959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245" name="Shape 245"/>
          <p:cNvSpPr/>
          <p:nvPr/>
        </p:nvSpPr>
        <p:spPr>
          <a:xfrm>
            <a:off x="1336636" y="3667430"/>
            <a:ext cx="975300" cy="613799"/>
          </a:xfrm>
          <a:prstGeom prst="can">
            <a:avLst>
              <a:gd name="adj" fmla="val 25000"/>
            </a:avLst>
          </a:prstGeom>
          <a:solidFill>
            <a:srgbClr val="CFE2F3"/>
          </a:solidFill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247" name="Shape 247"/>
          <p:cNvSpPr/>
          <p:nvPr/>
        </p:nvSpPr>
        <p:spPr>
          <a:xfrm>
            <a:off x="2387703" y="3667430"/>
            <a:ext cx="975300" cy="613799"/>
          </a:xfrm>
          <a:prstGeom prst="can">
            <a:avLst>
              <a:gd name="adj" fmla="val 25000"/>
            </a:avLst>
          </a:prstGeom>
          <a:solidFill>
            <a:srgbClr val="CFE2F3"/>
          </a:solidFill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249" name="Shape 249"/>
          <p:cNvSpPr/>
          <p:nvPr/>
        </p:nvSpPr>
        <p:spPr>
          <a:xfrm>
            <a:off x="3438769" y="3667430"/>
            <a:ext cx="975300" cy="613799"/>
          </a:xfrm>
          <a:prstGeom prst="can">
            <a:avLst>
              <a:gd name="adj" fmla="val 25000"/>
            </a:avLst>
          </a:prstGeom>
          <a:solidFill>
            <a:srgbClr val="CFE2F3"/>
          </a:solidFill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251" name="Shape 251"/>
          <p:cNvSpPr/>
          <p:nvPr/>
        </p:nvSpPr>
        <p:spPr>
          <a:xfrm>
            <a:off x="4489835" y="3667430"/>
            <a:ext cx="975300" cy="613799"/>
          </a:xfrm>
          <a:prstGeom prst="can">
            <a:avLst>
              <a:gd name="adj" fmla="val 25000"/>
            </a:avLst>
          </a:prstGeom>
          <a:solidFill>
            <a:srgbClr val="CFE2F3"/>
          </a:solidFill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260" name="Shape 260"/>
          <p:cNvSpPr txBox="1"/>
          <p:nvPr/>
        </p:nvSpPr>
        <p:spPr>
          <a:xfrm>
            <a:off x="192353" y="4710829"/>
            <a:ext cx="1106400" cy="504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uk-UA" sz="1300" b="1">
                <a:latin typeface="Avenir Next" charset="0"/>
                <a:ea typeface="Avenir Next" charset="0"/>
                <a:cs typeface="Avenir Next" charset="0"/>
              </a:rPr>
              <a:t>Batch</a:t>
            </a:r>
          </a:p>
          <a:p>
            <a:pPr algn="ctr"/>
            <a:r>
              <a:rPr lang="uk-UA" sz="1300" b="1">
                <a:latin typeface="Avenir Next" charset="0"/>
                <a:ea typeface="Avenir Next" charset="0"/>
                <a:cs typeface="Avenir Next" charset="0"/>
              </a:rPr>
              <a:t>jobs</a:t>
            </a:r>
          </a:p>
        </p:txBody>
      </p:sp>
      <p:sp>
        <p:nvSpPr>
          <p:cNvPr id="261" name="Shape 261"/>
          <p:cNvSpPr/>
          <p:nvPr/>
        </p:nvSpPr>
        <p:spPr>
          <a:xfrm>
            <a:off x="1468696" y="3867378"/>
            <a:ext cx="711300" cy="349800"/>
          </a:xfrm>
          <a:prstGeom prst="foldedCorner">
            <a:avLst>
              <a:gd name="adj" fmla="val 16667"/>
            </a:avLst>
          </a:prstGeom>
          <a:solidFill>
            <a:srgbClr val="F2F2F2"/>
          </a:solidFill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algn="ctr">
              <a:buSzPct val="25000"/>
            </a:pPr>
            <a:r>
              <a:rPr lang="uk-UA" sz="800" dirty="0" smtClean="0">
                <a:latin typeface="Avenir Next" charset="0"/>
                <a:ea typeface="Avenir Next" charset="0"/>
                <a:cs typeface="Avenir Next" charset="0"/>
                <a:sym typeface="Calibri"/>
              </a:rPr>
              <a:t>2017-06-14</a:t>
            </a:r>
            <a:r>
              <a:rPr lang="uk-UA" sz="800" dirty="0">
                <a:latin typeface="Avenir Next" charset="0"/>
                <a:ea typeface="Avenir Next" charset="0"/>
                <a:cs typeface="Avenir Next" charset="0"/>
                <a:sym typeface="Calibri"/>
              </a:rPr>
              <a:t/>
            </a:r>
            <a:br>
              <a:rPr lang="uk-UA" sz="800" dirty="0">
                <a:latin typeface="Avenir Next" charset="0"/>
                <a:ea typeface="Avenir Next" charset="0"/>
                <a:cs typeface="Avenir Next" charset="0"/>
                <a:sym typeface="Calibri"/>
              </a:rPr>
            </a:br>
            <a:r>
              <a:rPr lang="uk-UA" sz="800" dirty="0" smtClean="0">
                <a:latin typeface="Avenir Next" charset="0"/>
                <a:ea typeface="Avenir Next" charset="0"/>
                <a:cs typeface="Avenir Next" charset="0"/>
                <a:sym typeface="Calibri"/>
              </a:rPr>
              <a:t>01:00am</a:t>
            </a:r>
            <a:endParaRPr lang="uk-UA" sz="800" dirty="0">
              <a:latin typeface="Avenir Next" charset="0"/>
              <a:ea typeface="Avenir Next" charset="0"/>
              <a:cs typeface="Avenir Next" charset="0"/>
              <a:sym typeface="Calibri"/>
            </a:endParaRPr>
          </a:p>
        </p:txBody>
      </p:sp>
      <p:sp>
        <p:nvSpPr>
          <p:cNvPr id="262" name="Shape 262"/>
          <p:cNvSpPr/>
          <p:nvPr/>
        </p:nvSpPr>
        <p:spPr>
          <a:xfrm>
            <a:off x="2519708" y="3867378"/>
            <a:ext cx="711300" cy="349800"/>
          </a:xfrm>
          <a:prstGeom prst="foldedCorner">
            <a:avLst>
              <a:gd name="adj" fmla="val 16667"/>
            </a:avLst>
          </a:prstGeom>
          <a:solidFill>
            <a:srgbClr val="F2F2F2"/>
          </a:solidFill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algn="ctr">
              <a:buSzPct val="25000"/>
            </a:pPr>
            <a:r>
              <a:rPr lang="uk-UA" sz="800" dirty="0" smtClean="0">
                <a:latin typeface="Avenir Next" charset="0"/>
                <a:ea typeface="Avenir Next" charset="0"/>
                <a:cs typeface="Avenir Next" charset="0"/>
                <a:sym typeface="Calibri"/>
              </a:rPr>
              <a:t>2017-06-14</a:t>
            </a:r>
            <a:r>
              <a:rPr lang="uk-UA" sz="800" dirty="0">
                <a:latin typeface="Avenir Next" charset="0"/>
                <a:ea typeface="Avenir Next" charset="0"/>
                <a:cs typeface="Avenir Next" charset="0"/>
                <a:sym typeface="Calibri"/>
              </a:rPr>
              <a:t/>
            </a:r>
            <a:br>
              <a:rPr lang="uk-UA" sz="800" dirty="0">
                <a:latin typeface="Avenir Next" charset="0"/>
                <a:ea typeface="Avenir Next" charset="0"/>
                <a:cs typeface="Avenir Next" charset="0"/>
                <a:sym typeface="Calibri"/>
              </a:rPr>
            </a:br>
            <a:r>
              <a:rPr lang="uk-UA" sz="800" dirty="0" smtClean="0">
                <a:latin typeface="Avenir Next" charset="0"/>
                <a:ea typeface="Avenir Next" charset="0"/>
                <a:cs typeface="Avenir Next" charset="0"/>
                <a:sym typeface="Calibri"/>
              </a:rPr>
              <a:t>00:00am</a:t>
            </a:r>
            <a:endParaRPr lang="uk-UA" sz="800" dirty="0">
              <a:latin typeface="Avenir Next" charset="0"/>
              <a:ea typeface="Avenir Next" charset="0"/>
              <a:cs typeface="Avenir Next" charset="0"/>
              <a:sym typeface="Calibri"/>
            </a:endParaRPr>
          </a:p>
        </p:txBody>
      </p:sp>
      <p:sp>
        <p:nvSpPr>
          <p:cNvPr id="263" name="Shape 263"/>
          <p:cNvSpPr/>
          <p:nvPr/>
        </p:nvSpPr>
        <p:spPr>
          <a:xfrm>
            <a:off x="3570758" y="3867378"/>
            <a:ext cx="711300" cy="349800"/>
          </a:xfrm>
          <a:prstGeom prst="foldedCorner">
            <a:avLst>
              <a:gd name="adj" fmla="val 16667"/>
            </a:avLst>
          </a:prstGeom>
          <a:solidFill>
            <a:srgbClr val="F2F2F2"/>
          </a:solidFill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algn="ctr">
              <a:buSzPct val="25000"/>
            </a:pPr>
            <a:r>
              <a:rPr lang="uk-UA" sz="800" dirty="0" smtClean="0">
                <a:latin typeface="Avenir Next" charset="0"/>
                <a:ea typeface="Avenir Next" charset="0"/>
                <a:cs typeface="Avenir Next" charset="0"/>
                <a:sym typeface="Calibri"/>
              </a:rPr>
              <a:t>2017-06-1</a:t>
            </a:r>
            <a:r>
              <a:rPr lang="en-US" sz="800" dirty="0">
                <a:latin typeface="Avenir Next" charset="0"/>
                <a:ea typeface="Avenir Next" charset="0"/>
                <a:cs typeface="Avenir Next" charset="0"/>
                <a:sym typeface="Calibri"/>
              </a:rPr>
              <a:t>3</a:t>
            </a:r>
            <a:r>
              <a:rPr lang="uk-UA" sz="800" dirty="0">
                <a:latin typeface="Avenir Next" charset="0"/>
                <a:ea typeface="Avenir Next" charset="0"/>
                <a:cs typeface="Avenir Next" charset="0"/>
                <a:sym typeface="Calibri"/>
              </a:rPr>
              <a:t/>
            </a:r>
            <a:br>
              <a:rPr lang="uk-UA" sz="800" dirty="0">
                <a:latin typeface="Avenir Next" charset="0"/>
                <a:ea typeface="Avenir Next" charset="0"/>
                <a:cs typeface="Avenir Next" charset="0"/>
                <a:sym typeface="Calibri"/>
              </a:rPr>
            </a:br>
            <a:r>
              <a:rPr lang="en-US" sz="800" dirty="0" smtClean="0">
                <a:latin typeface="Avenir Next" charset="0"/>
                <a:ea typeface="Avenir Next" charset="0"/>
                <a:cs typeface="Avenir Next" charset="0"/>
                <a:sym typeface="Calibri"/>
              </a:rPr>
              <a:t>11</a:t>
            </a:r>
            <a:r>
              <a:rPr lang="uk-UA" sz="800" dirty="0" smtClean="0">
                <a:latin typeface="Avenir Next" charset="0"/>
                <a:ea typeface="Avenir Next" charset="0"/>
                <a:cs typeface="Avenir Next" charset="0"/>
                <a:sym typeface="Calibri"/>
              </a:rPr>
              <a:t>:00pm</a:t>
            </a:r>
            <a:endParaRPr lang="uk-UA" sz="800" dirty="0">
              <a:latin typeface="Avenir Next" charset="0"/>
              <a:ea typeface="Avenir Next" charset="0"/>
              <a:cs typeface="Avenir Next" charset="0"/>
              <a:sym typeface="Calibri"/>
            </a:endParaRPr>
          </a:p>
        </p:txBody>
      </p:sp>
      <p:sp>
        <p:nvSpPr>
          <p:cNvPr id="264" name="Shape 264"/>
          <p:cNvSpPr/>
          <p:nvPr/>
        </p:nvSpPr>
        <p:spPr>
          <a:xfrm>
            <a:off x="4621808" y="3867378"/>
            <a:ext cx="711300" cy="349800"/>
          </a:xfrm>
          <a:prstGeom prst="foldedCorner">
            <a:avLst>
              <a:gd name="adj" fmla="val 16667"/>
            </a:avLst>
          </a:prstGeom>
          <a:solidFill>
            <a:srgbClr val="F2F2F2"/>
          </a:solidFill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algn="ctr">
              <a:buSzPct val="25000"/>
            </a:pPr>
            <a:r>
              <a:rPr lang="uk-UA" sz="800" dirty="0" smtClean="0">
                <a:latin typeface="Avenir Next" charset="0"/>
                <a:ea typeface="Avenir Next" charset="0"/>
                <a:cs typeface="Avenir Next" charset="0"/>
                <a:sym typeface="Calibri"/>
              </a:rPr>
              <a:t>2017-06-1</a:t>
            </a:r>
            <a:r>
              <a:rPr lang="en-US" sz="800" dirty="0">
                <a:latin typeface="Avenir Next" charset="0"/>
                <a:ea typeface="Avenir Next" charset="0"/>
                <a:cs typeface="Avenir Next" charset="0"/>
                <a:sym typeface="Calibri"/>
              </a:rPr>
              <a:t>3</a:t>
            </a:r>
            <a:r>
              <a:rPr lang="uk-UA" sz="800" dirty="0">
                <a:latin typeface="Avenir Next" charset="0"/>
                <a:ea typeface="Avenir Next" charset="0"/>
                <a:cs typeface="Avenir Next" charset="0"/>
                <a:sym typeface="Calibri"/>
              </a:rPr>
              <a:t/>
            </a:r>
            <a:br>
              <a:rPr lang="uk-UA" sz="800" dirty="0">
                <a:latin typeface="Avenir Next" charset="0"/>
                <a:ea typeface="Avenir Next" charset="0"/>
                <a:cs typeface="Avenir Next" charset="0"/>
                <a:sym typeface="Calibri"/>
              </a:rPr>
            </a:br>
            <a:r>
              <a:rPr lang="en-US" sz="800" dirty="0" smtClean="0">
                <a:latin typeface="Avenir Next" charset="0"/>
                <a:ea typeface="Avenir Next" charset="0"/>
                <a:cs typeface="Avenir Next" charset="0"/>
                <a:sym typeface="Calibri"/>
              </a:rPr>
              <a:t>10</a:t>
            </a:r>
            <a:r>
              <a:rPr lang="uk-UA" sz="800" dirty="0" smtClean="0">
                <a:latin typeface="Avenir Next" charset="0"/>
                <a:ea typeface="Avenir Next" charset="0"/>
                <a:cs typeface="Avenir Next" charset="0"/>
                <a:sym typeface="Calibri"/>
              </a:rPr>
              <a:t>:00pm</a:t>
            </a:r>
            <a:endParaRPr lang="uk-UA" sz="800" dirty="0">
              <a:latin typeface="Avenir Next" charset="0"/>
              <a:ea typeface="Avenir Next" charset="0"/>
              <a:cs typeface="Avenir Next" charset="0"/>
              <a:sym typeface="Calibri"/>
            </a:endParaRPr>
          </a:p>
        </p:txBody>
      </p:sp>
      <p:sp>
        <p:nvSpPr>
          <p:cNvPr id="265" name="Shape 265"/>
          <p:cNvSpPr txBox="1"/>
          <p:nvPr/>
        </p:nvSpPr>
        <p:spPr>
          <a:xfrm>
            <a:off x="493734" y="2604618"/>
            <a:ext cx="329700" cy="349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r>
              <a:rPr lang="uk-UA" sz="1200" i="1">
                <a:latin typeface="Avenir Next" charset="0"/>
                <a:ea typeface="Avenir Next" charset="0"/>
                <a:cs typeface="Avenir Next" charset="0"/>
              </a:rPr>
              <a:t>...</a:t>
            </a:r>
          </a:p>
        </p:txBody>
      </p:sp>
      <p:sp>
        <p:nvSpPr>
          <p:cNvPr id="266" name="Shape 266"/>
          <p:cNvSpPr txBox="1"/>
          <p:nvPr/>
        </p:nvSpPr>
        <p:spPr>
          <a:xfrm>
            <a:off x="6011850" y="2259750"/>
            <a:ext cx="2330700" cy="3292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indent="-342900">
              <a:buClr>
                <a:schemeClr val="dk1"/>
              </a:buClr>
              <a:buSzPct val="100000"/>
              <a:buChar char="●"/>
            </a:pPr>
            <a:r>
              <a:rPr lang="uk-UA" sz="1800" dirty="0" err="1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</a:rPr>
              <a:t>Continuously</a:t>
            </a:r>
            <a:r>
              <a:rPr lang="uk-UA" sz="1800" dirty="0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</a:rPr>
              <a:t> </a:t>
            </a:r>
            <a:r>
              <a:rPr lang="uk-UA" sz="1800" dirty="0" err="1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</a:rPr>
              <a:t>ingesting</a:t>
            </a:r>
            <a:r>
              <a:rPr lang="uk-UA" sz="1800" dirty="0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</a:rPr>
              <a:t> </a:t>
            </a:r>
            <a:r>
              <a:rPr lang="uk-UA" sz="1800" dirty="0" err="1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</a:rPr>
              <a:t>data</a:t>
            </a:r>
            <a:endParaRPr lang="uk-UA" sz="1800" dirty="0">
              <a:solidFill>
                <a:schemeClr val="dk1"/>
              </a:solidFill>
              <a:latin typeface="Avenir Next" charset="0"/>
              <a:ea typeface="Avenir Next" charset="0"/>
              <a:cs typeface="Avenir Next" charset="0"/>
            </a:endParaRPr>
          </a:p>
          <a:p>
            <a:endParaRPr sz="1800" dirty="0">
              <a:solidFill>
                <a:schemeClr val="dk1"/>
              </a:solidFill>
              <a:latin typeface="Avenir Next" charset="0"/>
              <a:ea typeface="Avenir Next" charset="0"/>
              <a:cs typeface="Avenir Next" charset="0"/>
            </a:endParaRPr>
          </a:p>
          <a:p>
            <a:pPr marL="457200" indent="-342900">
              <a:buClr>
                <a:schemeClr val="dk1"/>
              </a:buClr>
              <a:buSzPct val="100000"/>
              <a:buChar char="●"/>
            </a:pPr>
            <a:r>
              <a:rPr lang="uk-UA" sz="1800" dirty="0" err="1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</a:rPr>
              <a:t>Time-bounded</a:t>
            </a:r>
            <a:r>
              <a:rPr lang="uk-UA" sz="1800" dirty="0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</a:rPr>
              <a:t> </a:t>
            </a:r>
            <a:r>
              <a:rPr lang="uk-UA" sz="1800" dirty="0" err="1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</a:rPr>
              <a:t>batch</a:t>
            </a:r>
            <a:r>
              <a:rPr lang="uk-UA" sz="1800" dirty="0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</a:rPr>
              <a:t> </a:t>
            </a:r>
            <a:r>
              <a:rPr lang="uk-UA" sz="1800" dirty="0" err="1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</a:rPr>
              <a:t>files</a:t>
            </a:r>
            <a:endParaRPr lang="uk-UA" sz="1800" dirty="0">
              <a:solidFill>
                <a:schemeClr val="dk1"/>
              </a:solidFill>
              <a:latin typeface="Avenir Next" charset="0"/>
              <a:ea typeface="Avenir Next" charset="0"/>
              <a:cs typeface="Avenir Next" charset="0"/>
            </a:endParaRPr>
          </a:p>
          <a:p>
            <a:endParaRPr sz="1800" dirty="0">
              <a:solidFill>
                <a:schemeClr val="dk1"/>
              </a:solidFill>
              <a:latin typeface="Avenir Next" charset="0"/>
              <a:ea typeface="Avenir Next" charset="0"/>
              <a:cs typeface="Avenir Next" charset="0"/>
            </a:endParaRPr>
          </a:p>
          <a:p>
            <a:pPr marL="457200" indent="-342900">
              <a:buClr>
                <a:schemeClr val="dk1"/>
              </a:buClr>
              <a:buSzPct val="100000"/>
              <a:buChar char="●"/>
            </a:pPr>
            <a:r>
              <a:rPr lang="uk-UA" sz="1800" dirty="0" err="1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</a:rPr>
              <a:t>Periodic</a:t>
            </a:r>
            <a:r>
              <a:rPr lang="uk-UA" sz="1800" dirty="0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</a:rPr>
              <a:t> </a:t>
            </a:r>
            <a:r>
              <a:rPr lang="uk-UA" sz="1800" dirty="0" err="1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</a:rPr>
              <a:t>batch</a:t>
            </a:r>
            <a:r>
              <a:rPr lang="uk-UA" sz="1800" dirty="0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</a:rPr>
              <a:t> </a:t>
            </a:r>
            <a:r>
              <a:rPr lang="uk-UA" sz="1800" dirty="0" err="1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</a:rPr>
              <a:t>jobs</a:t>
            </a:r>
            <a:endParaRPr lang="uk-UA" sz="1800" dirty="0">
              <a:solidFill>
                <a:schemeClr val="dk1"/>
              </a:solidFill>
              <a:latin typeface="Avenir Next" charset="0"/>
              <a:ea typeface="Avenir Next" charset="0"/>
              <a:cs typeface="Avenir Nex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76126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buSzPct val="25000"/>
            </a:pPr>
            <a:r>
              <a:rPr lang="uk-UA" sz="3959" dirty="0" err="1" smtClean="0"/>
              <a:t>Traditional</a:t>
            </a:r>
            <a:r>
              <a:rPr lang="uk-UA" sz="3959" dirty="0" smtClean="0"/>
              <a:t> </a:t>
            </a:r>
            <a:r>
              <a:rPr lang="uk-UA" sz="3959" dirty="0" err="1"/>
              <a:t>batch</a:t>
            </a:r>
            <a:r>
              <a:rPr lang="uk-UA" sz="3959" dirty="0"/>
              <a:t> </a:t>
            </a:r>
            <a:r>
              <a:rPr lang="en-US" sz="3959" dirty="0" smtClean="0"/>
              <a:t>processing </a:t>
            </a:r>
            <a:r>
              <a:rPr lang="uk-UA" sz="3959" dirty="0" smtClean="0"/>
              <a:t>(II</a:t>
            </a:r>
            <a:r>
              <a:rPr lang="uk-UA" sz="3959" dirty="0"/>
              <a:t>)</a:t>
            </a:r>
          </a:p>
        </p:txBody>
      </p:sp>
      <p:sp>
        <p:nvSpPr>
          <p:cNvPr id="273" name="Shape 27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uk-UA" sz="1200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rPr>
              <a:pPr algn="r">
                <a:buSzPct val="25000"/>
              </a:pPr>
              <a:t>9</a:t>
            </a:fld>
            <a:endParaRPr lang="uk-UA" sz="1200">
              <a:solidFill>
                <a:srgbClr val="888888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54" name="Shape 354"/>
          <p:cNvSpPr txBox="1"/>
          <p:nvPr/>
        </p:nvSpPr>
        <p:spPr>
          <a:xfrm>
            <a:off x="5935650" y="2259750"/>
            <a:ext cx="2598900" cy="3292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indent="-323850">
              <a:buClr>
                <a:schemeClr val="dk1"/>
              </a:buClr>
              <a:buSzPct val="100000"/>
              <a:buChar char="●"/>
            </a:pPr>
            <a:r>
              <a:rPr lang="uk-UA" sz="1500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</a:rPr>
              <a:t>Consider computing conversion metric</a:t>
            </a:r>
            <a:br>
              <a:rPr lang="uk-UA" sz="1500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</a:rPr>
            </a:br>
            <a:r>
              <a:rPr lang="uk-UA" sz="1500" b="1">
                <a:solidFill>
                  <a:srgbClr val="34AD91"/>
                </a:solidFill>
                <a:latin typeface="Avenir Next" charset="0"/>
                <a:ea typeface="Avenir Next" charset="0"/>
                <a:cs typeface="Avenir Next" charset="0"/>
              </a:rPr>
              <a:t>(# of A → B per hour)</a:t>
            </a:r>
          </a:p>
          <a:p>
            <a:endParaRPr sz="1500">
              <a:solidFill>
                <a:schemeClr val="dk1"/>
              </a:solidFill>
              <a:latin typeface="Avenir Next" charset="0"/>
              <a:ea typeface="Avenir Next" charset="0"/>
              <a:cs typeface="Avenir Next" charset="0"/>
            </a:endParaRPr>
          </a:p>
          <a:p>
            <a:pPr marL="457200" indent="-323850">
              <a:buClr>
                <a:schemeClr val="dk1"/>
              </a:buClr>
              <a:buSzPct val="100000"/>
              <a:buChar char="●"/>
            </a:pPr>
            <a:r>
              <a:rPr lang="uk-UA" sz="1500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</a:rPr>
              <a:t>What if the conversion crossed time boundaries?</a:t>
            </a:r>
            <a:br>
              <a:rPr lang="uk-UA" sz="1500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</a:rPr>
            </a:br>
            <a:r>
              <a:rPr lang="uk-UA" sz="1500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</a:rPr>
              <a:t>→ </a:t>
            </a:r>
            <a:r>
              <a:rPr lang="uk-UA" sz="1500">
                <a:solidFill>
                  <a:srgbClr val="34AD91"/>
                </a:solidFill>
                <a:latin typeface="Avenir Next" charset="0"/>
                <a:ea typeface="Avenir Next" charset="0"/>
                <a:cs typeface="Avenir Next" charset="0"/>
              </a:rPr>
              <a:t>carry intermediate results to next batch</a:t>
            </a:r>
          </a:p>
          <a:p>
            <a:endParaRPr sz="1500">
              <a:solidFill>
                <a:schemeClr val="dk1"/>
              </a:solidFill>
              <a:latin typeface="Avenir Next" charset="0"/>
              <a:ea typeface="Avenir Next" charset="0"/>
              <a:cs typeface="Avenir Next" charset="0"/>
            </a:endParaRPr>
          </a:p>
          <a:p>
            <a:pPr marL="457200" indent="-323850">
              <a:buClr>
                <a:schemeClr val="dk1"/>
              </a:buClr>
              <a:buSzPct val="100000"/>
              <a:buChar char="●"/>
            </a:pPr>
            <a:r>
              <a:rPr lang="uk-UA" sz="1500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</a:rPr>
              <a:t>What if events come out of order?</a:t>
            </a:r>
            <a:br>
              <a:rPr lang="uk-UA" sz="1500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</a:rPr>
            </a:br>
            <a:r>
              <a:rPr lang="uk-UA" sz="1500">
                <a:solidFill>
                  <a:schemeClr val="dk1"/>
                </a:solidFill>
                <a:latin typeface="Avenir Next" charset="0"/>
                <a:ea typeface="Avenir Next" charset="0"/>
                <a:cs typeface="Avenir Next" charset="0"/>
              </a:rPr>
              <a:t>→ ???</a:t>
            </a:r>
          </a:p>
        </p:txBody>
      </p:sp>
      <p:cxnSp>
        <p:nvCxnSpPr>
          <p:cNvPr id="355" name="Shape 355"/>
          <p:cNvCxnSpPr/>
          <p:nvPr/>
        </p:nvCxnSpPr>
        <p:spPr>
          <a:xfrm rot="5400000">
            <a:off x="4476498" y="3787204"/>
            <a:ext cx="600" cy="1050900"/>
          </a:xfrm>
          <a:prstGeom prst="curvedConnector3">
            <a:avLst>
              <a:gd name="adj1" fmla="val 74254004"/>
            </a:avLst>
          </a:prstGeom>
          <a:noFill/>
          <a:ln w="28575" cap="flat" cmpd="sng">
            <a:solidFill>
              <a:srgbClr val="F1C23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56" name="Shape 356"/>
          <p:cNvSpPr/>
          <p:nvPr/>
        </p:nvSpPr>
        <p:spPr>
          <a:xfrm>
            <a:off x="4068185" y="4904603"/>
            <a:ext cx="843300" cy="445500"/>
          </a:xfrm>
          <a:prstGeom prst="foldedCorner">
            <a:avLst>
              <a:gd name="adj" fmla="val 16667"/>
            </a:avLst>
          </a:prstGeom>
          <a:solidFill>
            <a:srgbClr val="FFE599"/>
          </a:solidFill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algn="ctr">
              <a:buSzPct val="25000"/>
            </a:pPr>
            <a:r>
              <a:rPr lang="uk-UA" sz="1000" dirty="0" err="1">
                <a:latin typeface="Avenir Next" charset="0"/>
                <a:ea typeface="Avenir Next" charset="0"/>
                <a:cs typeface="Avenir Next" charset="0"/>
                <a:sym typeface="Calibri"/>
              </a:rPr>
              <a:t>intermediate</a:t>
            </a:r>
            <a:r>
              <a:rPr lang="uk-UA" sz="1000" dirty="0">
                <a:latin typeface="Avenir Next" charset="0"/>
                <a:ea typeface="Avenir Next" charset="0"/>
                <a:cs typeface="Avenir Next" charset="0"/>
                <a:sym typeface="Calibri"/>
              </a:rPr>
              <a:t/>
            </a:r>
            <a:br>
              <a:rPr lang="uk-UA" sz="1000" dirty="0">
                <a:latin typeface="Avenir Next" charset="0"/>
                <a:ea typeface="Avenir Next" charset="0"/>
                <a:cs typeface="Avenir Next" charset="0"/>
                <a:sym typeface="Calibri"/>
              </a:rPr>
            </a:br>
            <a:r>
              <a:rPr lang="uk-UA" sz="1000" dirty="0" err="1">
                <a:latin typeface="Avenir Next" charset="0"/>
                <a:ea typeface="Avenir Next" charset="0"/>
                <a:cs typeface="Avenir Next" charset="0"/>
                <a:sym typeface="Calibri"/>
              </a:rPr>
              <a:t>state</a:t>
            </a:r>
            <a:endParaRPr lang="uk-UA" sz="1000" dirty="0">
              <a:latin typeface="Avenir Next" charset="0"/>
              <a:ea typeface="Avenir Next" charset="0"/>
              <a:cs typeface="Avenir Next" charset="0"/>
              <a:sym typeface="Calibri"/>
            </a:endParaRPr>
          </a:p>
        </p:txBody>
      </p:sp>
      <p:sp>
        <p:nvSpPr>
          <p:cNvPr id="92" name="Shape 173"/>
          <p:cNvSpPr/>
          <p:nvPr/>
        </p:nvSpPr>
        <p:spPr>
          <a:xfrm rot="-5400000">
            <a:off x="2865071" y="411628"/>
            <a:ext cx="799800" cy="4735800"/>
          </a:xfrm>
          <a:prstGeom prst="can">
            <a:avLst>
              <a:gd name="adj" fmla="val 25000"/>
            </a:avLst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93" name="Shape 174"/>
          <p:cNvSpPr/>
          <p:nvPr/>
        </p:nvSpPr>
        <p:spPr>
          <a:xfrm>
            <a:off x="1384483" y="2488201"/>
            <a:ext cx="91200" cy="789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94" name="Shape 175"/>
          <p:cNvSpPr/>
          <p:nvPr/>
        </p:nvSpPr>
        <p:spPr>
          <a:xfrm>
            <a:off x="1384483" y="2649820"/>
            <a:ext cx="91200" cy="789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95" name="Shape 176"/>
          <p:cNvSpPr/>
          <p:nvPr/>
        </p:nvSpPr>
        <p:spPr>
          <a:xfrm>
            <a:off x="1384483" y="2811438"/>
            <a:ext cx="91200" cy="789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96" name="Shape 177"/>
          <p:cNvSpPr/>
          <p:nvPr/>
        </p:nvSpPr>
        <p:spPr>
          <a:xfrm>
            <a:off x="1384483" y="2973057"/>
            <a:ext cx="91200" cy="78900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97" name="Shape 178"/>
          <p:cNvSpPr/>
          <p:nvPr/>
        </p:nvSpPr>
        <p:spPr>
          <a:xfrm>
            <a:off x="1647249" y="2488201"/>
            <a:ext cx="91200" cy="78900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98" name="Shape 179"/>
          <p:cNvSpPr/>
          <p:nvPr/>
        </p:nvSpPr>
        <p:spPr>
          <a:xfrm>
            <a:off x="1647249" y="2649820"/>
            <a:ext cx="91200" cy="789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99" name="Shape 180"/>
          <p:cNvSpPr/>
          <p:nvPr/>
        </p:nvSpPr>
        <p:spPr>
          <a:xfrm>
            <a:off x="1647249" y="2811438"/>
            <a:ext cx="91200" cy="789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100" name="Shape 181"/>
          <p:cNvSpPr/>
          <p:nvPr/>
        </p:nvSpPr>
        <p:spPr>
          <a:xfrm>
            <a:off x="1647249" y="2973057"/>
            <a:ext cx="91200" cy="789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101" name="Shape 182"/>
          <p:cNvSpPr/>
          <p:nvPr/>
        </p:nvSpPr>
        <p:spPr>
          <a:xfrm>
            <a:off x="1910016" y="2488201"/>
            <a:ext cx="91200" cy="789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102" name="Shape 183"/>
          <p:cNvSpPr/>
          <p:nvPr/>
        </p:nvSpPr>
        <p:spPr>
          <a:xfrm>
            <a:off x="1910016" y="2649820"/>
            <a:ext cx="91200" cy="789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103" name="Shape 184"/>
          <p:cNvSpPr/>
          <p:nvPr/>
        </p:nvSpPr>
        <p:spPr>
          <a:xfrm>
            <a:off x="1910016" y="2811438"/>
            <a:ext cx="91200" cy="78900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104" name="Shape 185"/>
          <p:cNvSpPr/>
          <p:nvPr/>
        </p:nvSpPr>
        <p:spPr>
          <a:xfrm>
            <a:off x="1910016" y="2973057"/>
            <a:ext cx="91200" cy="789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105" name="Shape 186"/>
          <p:cNvSpPr/>
          <p:nvPr/>
        </p:nvSpPr>
        <p:spPr>
          <a:xfrm>
            <a:off x="2172783" y="2488201"/>
            <a:ext cx="91200" cy="789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106" name="Shape 187"/>
          <p:cNvSpPr/>
          <p:nvPr/>
        </p:nvSpPr>
        <p:spPr>
          <a:xfrm>
            <a:off x="2172783" y="2649820"/>
            <a:ext cx="91200" cy="789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107" name="Shape 188"/>
          <p:cNvSpPr/>
          <p:nvPr/>
        </p:nvSpPr>
        <p:spPr>
          <a:xfrm>
            <a:off x="2172783" y="2811438"/>
            <a:ext cx="91200" cy="789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108" name="Shape 189"/>
          <p:cNvSpPr/>
          <p:nvPr/>
        </p:nvSpPr>
        <p:spPr>
          <a:xfrm>
            <a:off x="2172783" y="2973057"/>
            <a:ext cx="91200" cy="789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109" name="Shape 190"/>
          <p:cNvSpPr/>
          <p:nvPr/>
        </p:nvSpPr>
        <p:spPr>
          <a:xfrm>
            <a:off x="1346594" y="2321281"/>
            <a:ext cx="955500" cy="916500"/>
          </a:xfrm>
          <a:prstGeom prst="rect">
            <a:avLst/>
          </a:prstGeom>
          <a:noFill/>
          <a:ln w="19050" cap="flat" cmpd="sng">
            <a:solidFill>
              <a:srgbClr val="595959"/>
            </a:solidFill>
            <a:prstDash val="dash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110" name="Shape 191"/>
          <p:cNvSpPr/>
          <p:nvPr/>
        </p:nvSpPr>
        <p:spPr>
          <a:xfrm>
            <a:off x="2435549" y="2488201"/>
            <a:ext cx="91200" cy="78900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111" name="Shape 192"/>
          <p:cNvSpPr/>
          <p:nvPr/>
        </p:nvSpPr>
        <p:spPr>
          <a:xfrm>
            <a:off x="2435549" y="2649820"/>
            <a:ext cx="91200" cy="789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112" name="Shape 193"/>
          <p:cNvSpPr/>
          <p:nvPr/>
        </p:nvSpPr>
        <p:spPr>
          <a:xfrm>
            <a:off x="2435549" y="2811438"/>
            <a:ext cx="91200" cy="789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113" name="Shape 194"/>
          <p:cNvSpPr/>
          <p:nvPr/>
        </p:nvSpPr>
        <p:spPr>
          <a:xfrm>
            <a:off x="2435549" y="2973057"/>
            <a:ext cx="91200" cy="789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114" name="Shape 195"/>
          <p:cNvSpPr/>
          <p:nvPr/>
        </p:nvSpPr>
        <p:spPr>
          <a:xfrm>
            <a:off x="2698316" y="2488201"/>
            <a:ext cx="91200" cy="78900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115" name="Shape 196"/>
          <p:cNvSpPr/>
          <p:nvPr/>
        </p:nvSpPr>
        <p:spPr>
          <a:xfrm>
            <a:off x="2698316" y="2649820"/>
            <a:ext cx="91200" cy="789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116" name="Shape 197"/>
          <p:cNvSpPr/>
          <p:nvPr/>
        </p:nvSpPr>
        <p:spPr>
          <a:xfrm>
            <a:off x="2698316" y="2811438"/>
            <a:ext cx="91200" cy="789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117" name="Shape 198"/>
          <p:cNvSpPr/>
          <p:nvPr/>
        </p:nvSpPr>
        <p:spPr>
          <a:xfrm>
            <a:off x="2698316" y="2973057"/>
            <a:ext cx="91200" cy="789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118" name="Shape 199"/>
          <p:cNvSpPr/>
          <p:nvPr/>
        </p:nvSpPr>
        <p:spPr>
          <a:xfrm>
            <a:off x="2961082" y="2488201"/>
            <a:ext cx="91200" cy="789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119" name="Shape 200"/>
          <p:cNvSpPr/>
          <p:nvPr/>
        </p:nvSpPr>
        <p:spPr>
          <a:xfrm>
            <a:off x="2961082" y="2649820"/>
            <a:ext cx="91200" cy="789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120" name="Shape 201"/>
          <p:cNvSpPr/>
          <p:nvPr/>
        </p:nvSpPr>
        <p:spPr>
          <a:xfrm>
            <a:off x="2961082" y="2811438"/>
            <a:ext cx="91200" cy="789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121" name="Shape 202"/>
          <p:cNvSpPr/>
          <p:nvPr/>
        </p:nvSpPr>
        <p:spPr>
          <a:xfrm>
            <a:off x="2961082" y="2973057"/>
            <a:ext cx="91200" cy="78900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122" name="Shape 203"/>
          <p:cNvSpPr/>
          <p:nvPr/>
        </p:nvSpPr>
        <p:spPr>
          <a:xfrm>
            <a:off x="3223849" y="2488201"/>
            <a:ext cx="91200" cy="789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123" name="Shape 204"/>
          <p:cNvSpPr/>
          <p:nvPr/>
        </p:nvSpPr>
        <p:spPr>
          <a:xfrm>
            <a:off x="3223849" y="2649820"/>
            <a:ext cx="91200" cy="789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124" name="Shape 205"/>
          <p:cNvSpPr/>
          <p:nvPr/>
        </p:nvSpPr>
        <p:spPr>
          <a:xfrm>
            <a:off x="3223849" y="2811438"/>
            <a:ext cx="91200" cy="78900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125" name="Shape 206"/>
          <p:cNvSpPr/>
          <p:nvPr/>
        </p:nvSpPr>
        <p:spPr>
          <a:xfrm>
            <a:off x="3223849" y="2973057"/>
            <a:ext cx="91200" cy="789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126" name="Shape 207"/>
          <p:cNvSpPr/>
          <p:nvPr/>
        </p:nvSpPr>
        <p:spPr>
          <a:xfrm>
            <a:off x="2397660" y="2321281"/>
            <a:ext cx="955500" cy="916500"/>
          </a:xfrm>
          <a:prstGeom prst="rect">
            <a:avLst/>
          </a:prstGeom>
          <a:noFill/>
          <a:ln w="19050" cap="flat" cmpd="sng">
            <a:solidFill>
              <a:srgbClr val="595959"/>
            </a:solidFill>
            <a:prstDash val="dash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127" name="Shape 208"/>
          <p:cNvSpPr/>
          <p:nvPr/>
        </p:nvSpPr>
        <p:spPr>
          <a:xfrm>
            <a:off x="3486615" y="2488201"/>
            <a:ext cx="91200" cy="78900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128" name="Shape 209"/>
          <p:cNvSpPr/>
          <p:nvPr/>
        </p:nvSpPr>
        <p:spPr>
          <a:xfrm>
            <a:off x="3486615" y="2649820"/>
            <a:ext cx="91200" cy="789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129" name="Shape 210"/>
          <p:cNvSpPr/>
          <p:nvPr/>
        </p:nvSpPr>
        <p:spPr>
          <a:xfrm>
            <a:off x="3486615" y="2811438"/>
            <a:ext cx="91200" cy="789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130" name="Shape 211"/>
          <p:cNvSpPr/>
          <p:nvPr/>
        </p:nvSpPr>
        <p:spPr>
          <a:xfrm>
            <a:off x="3486615" y="2973057"/>
            <a:ext cx="91200" cy="789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131" name="Shape 212"/>
          <p:cNvSpPr/>
          <p:nvPr/>
        </p:nvSpPr>
        <p:spPr>
          <a:xfrm>
            <a:off x="3749382" y="2488201"/>
            <a:ext cx="91200" cy="78900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132" name="Shape 213"/>
          <p:cNvSpPr/>
          <p:nvPr/>
        </p:nvSpPr>
        <p:spPr>
          <a:xfrm>
            <a:off x="3749382" y="2649820"/>
            <a:ext cx="91200" cy="789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133" name="Shape 214"/>
          <p:cNvSpPr/>
          <p:nvPr/>
        </p:nvSpPr>
        <p:spPr>
          <a:xfrm>
            <a:off x="3749382" y="2811438"/>
            <a:ext cx="91200" cy="789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134" name="Shape 215"/>
          <p:cNvSpPr/>
          <p:nvPr/>
        </p:nvSpPr>
        <p:spPr>
          <a:xfrm>
            <a:off x="3749382" y="2973057"/>
            <a:ext cx="91200" cy="789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135" name="Shape 216"/>
          <p:cNvSpPr/>
          <p:nvPr/>
        </p:nvSpPr>
        <p:spPr>
          <a:xfrm>
            <a:off x="4012149" y="2488201"/>
            <a:ext cx="91200" cy="789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136" name="Shape 217"/>
          <p:cNvSpPr/>
          <p:nvPr/>
        </p:nvSpPr>
        <p:spPr>
          <a:xfrm>
            <a:off x="4012149" y="2649820"/>
            <a:ext cx="91200" cy="789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137" name="Shape 218"/>
          <p:cNvSpPr/>
          <p:nvPr/>
        </p:nvSpPr>
        <p:spPr>
          <a:xfrm>
            <a:off x="4012149" y="2811438"/>
            <a:ext cx="91200" cy="78900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138" name="Shape 219"/>
          <p:cNvSpPr/>
          <p:nvPr/>
        </p:nvSpPr>
        <p:spPr>
          <a:xfrm>
            <a:off x="4012149" y="2973057"/>
            <a:ext cx="91200" cy="789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139" name="Shape 220"/>
          <p:cNvSpPr/>
          <p:nvPr/>
        </p:nvSpPr>
        <p:spPr>
          <a:xfrm>
            <a:off x="4274915" y="2488201"/>
            <a:ext cx="91200" cy="789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140" name="Shape 221"/>
          <p:cNvSpPr/>
          <p:nvPr/>
        </p:nvSpPr>
        <p:spPr>
          <a:xfrm>
            <a:off x="4274915" y="2649820"/>
            <a:ext cx="91200" cy="789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141" name="Shape 222"/>
          <p:cNvSpPr/>
          <p:nvPr/>
        </p:nvSpPr>
        <p:spPr>
          <a:xfrm>
            <a:off x="4274915" y="2811438"/>
            <a:ext cx="91200" cy="78900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142" name="Shape 223"/>
          <p:cNvSpPr/>
          <p:nvPr/>
        </p:nvSpPr>
        <p:spPr>
          <a:xfrm>
            <a:off x="4274915" y="2973057"/>
            <a:ext cx="91200" cy="789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143" name="Shape 224"/>
          <p:cNvSpPr/>
          <p:nvPr/>
        </p:nvSpPr>
        <p:spPr>
          <a:xfrm>
            <a:off x="3448726" y="2321281"/>
            <a:ext cx="955500" cy="916500"/>
          </a:xfrm>
          <a:prstGeom prst="rect">
            <a:avLst/>
          </a:prstGeom>
          <a:noFill/>
          <a:ln w="19050" cap="flat" cmpd="sng">
            <a:solidFill>
              <a:srgbClr val="595959"/>
            </a:solidFill>
            <a:prstDash val="dash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144" name="Shape 225"/>
          <p:cNvSpPr/>
          <p:nvPr/>
        </p:nvSpPr>
        <p:spPr>
          <a:xfrm>
            <a:off x="4537682" y="2488201"/>
            <a:ext cx="91200" cy="789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145" name="Shape 226"/>
          <p:cNvSpPr/>
          <p:nvPr/>
        </p:nvSpPr>
        <p:spPr>
          <a:xfrm>
            <a:off x="4537682" y="2649820"/>
            <a:ext cx="91200" cy="78900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146" name="Shape 227"/>
          <p:cNvSpPr/>
          <p:nvPr/>
        </p:nvSpPr>
        <p:spPr>
          <a:xfrm>
            <a:off x="4537682" y="2811438"/>
            <a:ext cx="91200" cy="789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147" name="Shape 228"/>
          <p:cNvSpPr/>
          <p:nvPr/>
        </p:nvSpPr>
        <p:spPr>
          <a:xfrm>
            <a:off x="4537682" y="2973057"/>
            <a:ext cx="91200" cy="789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148" name="Shape 229"/>
          <p:cNvSpPr/>
          <p:nvPr/>
        </p:nvSpPr>
        <p:spPr>
          <a:xfrm>
            <a:off x="4800448" y="2488201"/>
            <a:ext cx="91200" cy="789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149" name="Shape 230"/>
          <p:cNvSpPr/>
          <p:nvPr/>
        </p:nvSpPr>
        <p:spPr>
          <a:xfrm>
            <a:off x="4800448" y="2649820"/>
            <a:ext cx="91200" cy="78900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150" name="Shape 231"/>
          <p:cNvSpPr/>
          <p:nvPr/>
        </p:nvSpPr>
        <p:spPr>
          <a:xfrm>
            <a:off x="4800448" y="2811438"/>
            <a:ext cx="91200" cy="789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151" name="Shape 232"/>
          <p:cNvSpPr/>
          <p:nvPr/>
        </p:nvSpPr>
        <p:spPr>
          <a:xfrm>
            <a:off x="4800448" y="2973057"/>
            <a:ext cx="91200" cy="789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152" name="Shape 233"/>
          <p:cNvSpPr/>
          <p:nvPr/>
        </p:nvSpPr>
        <p:spPr>
          <a:xfrm>
            <a:off x="5063215" y="2488201"/>
            <a:ext cx="91200" cy="789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153" name="Shape 234"/>
          <p:cNvSpPr/>
          <p:nvPr/>
        </p:nvSpPr>
        <p:spPr>
          <a:xfrm>
            <a:off x="5063215" y="2649820"/>
            <a:ext cx="91200" cy="789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154" name="Shape 235"/>
          <p:cNvSpPr/>
          <p:nvPr/>
        </p:nvSpPr>
        <p:spPr>
          <a:xfrm>
            <a:off x="5063215" y="2811438"/>
            <a:ext cx="91200" cy="789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155" name="Shape 236"/>
          <p:cNvSpPr/>
          <p:nvPr/>
        </p:nvSpPr>
        <p:spPr>
          <a:xfrm>
            <a:off x="5063215" y="2973057"/>
            <a:ext cx="91200" cy="789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156" name="Shape 237"/>
          <p:cNvSpPr/>
          <p:nvPr/>
        </p:nvSpPr>
        <p:spPr>
          <a:xfrm>
            <a:off x="5325981" y="2488201"/>
            <a:ext cx="91200" cy="789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157" name="Shape 238"/>
          <p:cNvSpPr/>
          <p:nvPr/>
        </p:nvSpPr>
        <p:spPr>
          <a:xfrm>
            <a:off x="5325981" y="2649820"/>
            <a:ext cx="91200" cy="78900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158" name="Shape 239"/>
          <p:cNvSpPr/>
          <p:nvPr/>
        </p:nvSpPr>
        <p:spPr>
          <a:xfrm>
            <a:off x="5325981" y="2811438"/>
            <a:ext cx="91200" cy="789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159" name="Shape 240"/>
          <p:cNvSpPr/>
          <p:nvPr/>
        </p:nvSpPr>
        <p:spPr>
          <a:xfrm>
            <a:off x="5325981" y="2973057"/>
            <a:ext cx="91200" cy="789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160" name="Shape 241"/>
          <p:cNvSpPr/>
          <p:nvPr/>
        </p:nvSpPr>
        <p:spPr>
          <a:xfrm>
            <a:off x="4499793" y="2321281"/>
            <a:ext cx="955500" cy="916500"/>
          </a:xfrm>
          <a:prstGeom prst="rect">
            <a:avLst/>
          </a:prstGeom>
          <a:noFill/>
          <a:ln w="19050" cap="flat" cmpd="sng">
            <a:solidFill>
              <a:srgbClr val="595959"/>
            </a:solidFill>
            <a:prstDash val="dash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cxnSp>
        <p:nvCxnSpPr>
          <p:cNvPr id="161" name="Shape 242"/>
          <p:cNvCxnSpPr/>
          <p:nvPr/>
        </p:nvCxnSpPr>
        <p:spPr>
          <a:xfrm rot="10800000" flipH="1">
            <a:off x="897550" y="2065319"/>
            <a:ext cx="4703100" cy="3000"/>
          </a:xfrm>
          <a:prstGeom prst="straightConnector1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triangle" w="lg" len="lg"/>
            <a:tailEnd type="none" w="lg" len="lg"/>
          </a:ln>
        </p:spPr>
      </p:cxnSp>
      <p:sp>
        <p:nvSpPr>
          <p:cNvPr id="162" name="Shape 243"/>
          <p:cNvSpPr txBox="1"/>
          <p:nvPr/>
        </p:nvSpPr>
        <p:spPr>
          <a:xfrm>
            <a:off x="5682150" y="1786928"/>
            <a:ext cx="329700" cy="559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uk-UA" sz="2600" b="1" i="1">
                <a:latin typeface="Avenir Next" charset="0"/>
                <a:ea typeface="Avenir Next" charset="0"/>
                <a:cs typeface="Avenir Next" charset="0"/>
              </a:rPr>
              <a:t>t</a:t>
            </a:r>
          </a:p>
        </p:txBody>
      </p:sp>
      <p:cxnSp>
        <p:nvCxnSpPr>
          <p:cNvPr id="163" name="Shape 244"/>
          <p:cNvCxnSpPr/>
          <p:nvPr/>
        </p:nvCxnSpPr>
        <p:spPr>
          <a:xfrm>
            <a:off x="1824344" y="3237781"/>
            <a:ext cx="0" cy="429600"/>
          </a:xfrm>
          <a:prstGeom prst="straightConnector1">
            <a:avLst/>
          </a:prstGeom>
          <a:noFill/>
          <a:ln w="19050" cap="flat" cmpd="sng">
            <a:solidFill>
              <a:srgbClr val="595959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164" name="Shape 246"/>
          <p:cNvCxnSpPr/>
          <p:nvPr/>
        </p:nvCxnSpPr>
        <p:spPr>
          <a:xfrm>
            <a:off x="2875410" y="3237781"/>
            <a:ext cx="0" cy="429600"/>
          </a:xfrm>
          <a:prstGeom prst="straightConnector1">
            <a:avLst/>
          </a:prstGeom>
          <a:noFill/>
          <a:ln w="19050" cap="flat" cmpd="sng">
            <a:solidFill>
              <a:srgbClr val="595959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65" name="Shape 248"/>
          <p:cNvCxnSpPr/>
          <p:nvPr/>
        </p:nvCxnSpPr>
        <p:spPr>
          <a:xfrm>
            <a:off x="3926476" y="3237781"/>
            <a:ext cx="0" cy="429600"/>
          </a:xfrm>
          <a:prstGeom prst="straightConnector1">
            <a:avLst/>
          </a:prstGeom>
          <a:noFill/>
          <a:ln w="19050" cap="flat" cmpd="sng">
            <a:solidFill>
              <a:srgbClr val="595959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66" name="Shape 250"/>
          <p:cNvCxnSpPr/>
          <p:nvPr/>
        </p:nvCxnSpPr>
        <p:spPr>
          <a:xfrm>
            <a:off x="4977543" y="3237781"/>
            <a:ext cx="0" cy="429600"/>
          </a:xfrm>
          <a:prstGeom prst="straightConnector1">
            <a:avLst/>
          </a:prstGeom>
          <a:noFill/>
          <a:ln w="19050" cap="flat" cmpd="sng">
            <a:solidFill>
              <a:srgbClr val="595959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67" name="Shape 245"/>
          <p:cNvSpPr/>
          <p:nvPr/>
        </p:nvSpPr>
        <p:spPr>
          <a:xfrm>
            <a:off x="1336636" y="3667430"/>
            <a:ext cx="975300" cy="613799"/>
          </a:xfrm>
          <a:prstGeom prst="can">
            <a:avLst>
              <a:gd name="adj" fmla="val 25000"/>
            </a:avLst>
          </a:prstGeom>
          <a:solidFill>
            <a:srgbClr val="CFE2F3"/>
          </a:solidFill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168" name="Shape 247"/>
          <p:cNvSpPr/>
          <p:nvPr/>
        </p:nvSpPr>
        <p:spPr>
          <a:xfrm>
            <a:off x="2387703" y="3667430"/>
            <a:ext cx="975300" cy="613799"/>
          </a:xfrm>
          <a:prstGeom prst="can">
            <a:avLst>
              <a:gd name="adj" fmla="val 25000"/>
            </a:avLst>
          </a:prstGeom>
          <a:solidFill>
            <a:srgbClr val="CFE2F3"/>
          </a:solidFill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169" name="Shape 249"/>
          <p:cNvSpPr/>
          <p:nvPr/>
        </p:nvSpPr>
        <p:spPr>
          <a:xfrm>
            <a:off x="3438769" y="3667430"/>
            <a:ext cx="975300" cy="613799"/>
          </a:xfrm>
          <a:prstGeom prst="can">
            <a:avLst>
              <a:gd name="adj" fmla="val 25000"/>
            </a:avLst>
          </a:prstGeom>
          <a:solidFill>
            <a:srgbClr val="CFE2F3"/>
          </a:solidFill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170" name="Shape 251"/>
          <p:cNvSpPr/>
          <p:nvPr/>
        </p:nvSpPr>
        <p:spPr>
          <a:xfrm>
            <a:off x="4489835" y="3667430"/>
            <a:ext cx="975300" cy="613799"/>
          </a:xfrm>
          <a:prstGeom prst="can">
            <a:avLst>
              <a:gd name="adj" fmla="val 25000"/>
            </a:avLst>
          </a:prstGeom>
          <a:solidFill>
            <a:srgbClr val="CFE2F3"/>
          </a:solidFill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171" name="Shape 261"/>
          <p:cNvSpPr/>
          <p:nvPr/>
        </p:nvSpPr>
        <p:spPr>
          <a:xfrm>
            <a:off x="1468696" y="3867378"/>
            <a:ext cx="711300" cy="349800"/>
          </a:xfrm>
          <a:prstGeom prst="foldedCorner">
            <a:avLst>
              <a:gd name="adj" fmla="val 16667"/>
            </a:avLst>
          </a:prstGeom>
          <a:solidFill>
            <a:srgbClr val="F2F2F2"/>
          </a:solidFill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algn="ctr">
              <a:buSzPct val="25000"/>
            </a:pPr>
            <a:r>
              <a:rPr lang="uk-UA" sz="800">
                <a:latin typeface="Avenir Next" charset="0"/>
                <a:ea typeface="Avenir Next" charset="0"/>
                <a:cs typeface="Avenir Next" charset="0"/>
                <a:sym typeface="Calibri"/>
              </a:rPr>
              <a:t>2017-06-14</a:t>
            </a:r>
            <a:br>
              <a:rPr lang="uk-UA" sz="800">
                <a:latin typeface="Avenir Next" charset="0"/>
                <a:ea typeface="Avenir Next" charset="0"/>
                <a:cs typeface="Avenir Next" charset="0"/>
                <a:sym typeface="Calibri"/>
              </a:rPr>
            </a:br>
            <a:r>
              <a:rPr lang="uk-UA" sz="800">
                <a:latin typeface="Avenir Next" charset="0"/>
                <a:ea typeface="Avenir Next" charset="0"/>
                <a:cs typeface="Avenir Next" charset="0"/>
                <a:sym typeface="Calibri"/>
              </a:rPr>
              <a:t>01:00am</a:t>
            </a:r>
          </a:p>
        </p:txBody>
      </p:sp>
      <p:sp>
        <p:nvSpPr>
          <p:cNvPr id="172" name="Shape 262"/>
          <p:cNvSpPr/>
          <p:nvPr/>
        </p:nvSpPr>
        <p:spPr>
          <a:xfrm>
            <a:off x="2519708" y="3867378"/>
            <a:ext cx="711300" cy="349800"/>
          </a:xfrm>
          <a:prstGeom prst="foldedCorner">
            <a:avLst>
              <a:gd name="adj" fmla="val 16667"/>
            </a:avLst>
          </a:prstGeom>
          <a:solidFill>
            <a:srgbClr val="F2F2F2"/>
          </a:solidFill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algn="ctr">
              <a:buSzPct val="25000"/>
            </a:pPr>
            <a:r>
              <a:rPr lang="uk-UA" sz="800">
                <a:latin typeface="Avenir Next" charset="0"/>
                <a:ea typeface="Avenir Next" charset="0"/>
                <a:cs typeface="Avenir Next" charset="0"/>
                <a:sym typeface="Calibri"/>
              </a:rPr>
              <a:t>2017-06-14</a:t>
            </a:r>
            <a:br>
              <a:rPr lang="uk-UA" sz="800">
                <a:latin typeface="Avenir Next" charset="0"/>
                <a:ea typeface="Avenir Next" charset="0"/>
                <a:cs typeface="Avenir Next" charset="0"/>
                <a:sym typeface="Calibri"/>
              </a:rPr>
            </a:br>
            <a:r>
              <a:rPr lang="uk-UA" sz="800">
                <a:latin typeface="Avenir Next" charset="0"/>
                <a:ea typeface="Avenir Next" charset="0"/>
                <a:cs typeface="Avenir Next" charset="0"/>
                <a:sym typeface="Calibri"/>
              </a:rPr>
              <a:t>00:00am</a:t>
            </a:r>
          </a:p>
        </p:txBody>
      </p:sp>
      <p:sp>
        <p:nvSpPr>
          <p:cNvPr id="173" name="Shape 263"/>
          <p:cNvSpPr/>
          <p:nvPr/>
        </p:nvSpPr>
        <p:spPr>
          <a:xfrm>
            <a:off x="3570758" y="3867378"/>
            <a:ext cx="711300" cy="349800"/>
          </a:xfrm>
          <a:prstGeom prst="foldedCorner">
            <a:avLst>
              <a:gd name="adj" fmla="val 16667"/>
            </a:avLst>
          </a:prstGeom>
          <a:solidFill>
            <a:srgbClr val="F2F2F2"/>
          </a:solidFill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algn="ctr">
              <a:buSzPct val="25000"/>
            </a:pPr>
            <a:r>
              <a:rPr lang="uk-UA" sz="800">
                <a:latin typeface="Avenir Next" charset="0"/>
                <a:ea typeface="Avenir Next" charset="0"/>
                <a:cs typeface="Avenir Next" charset="0"/>
                <a:sym typeface="Calibri"/>
              </a:rPr>
              <a:t>2017-06-13</a:t>
            </a:r>
            <a:br>
              <a:rPr lang="uk-UA" sz="800">
                <a:latin typeface="Avenir Next" charset="0"/>
                <a:ea typeface="Avenir Next" charset="0"/>
                <a:cs typeface="Avenir Next" charset="0"/>
                <a:sym typeface="Calibri"/>
              </a:rPr>
            </a:br>
            <a:r>
              <a:rPr lang="uk-UA" sz="800">
                <a:latin typeface="Avenir Next" charset="0"/>
                <a:ea typeface="Avenir Next" charset="0"/>
                <a:cs typeface="Avenir Next" charset="0"/>
                <a:sym typeface="Calibri"/>
              </a:rPr>
              <a:t>11:00pm</a:t>
            </a:r>
          </a:p>
        </p:txBody>
      </p:sp>
      <p:sp>
        <p:nvSpPr>
          <p:cNvPr id="174" name="Shape 264"/>
          <p:cNvSpPr/>
          <p:nvPr/>
        </p:nvSpPr>
        <p:spPr>
          <a:xfrm>
            <a:off x="4621808" y="3867378"/>
            <a:ext cx="711300" cy="349800"/>
          </a:xfrm>
          <a:prstGeom prst="foldedCorner">
            <a:avLst>
              <a:gd name="adj" fmla="val 16667"/>
            </a:avLst>
          </a:prstGeom>
          <a:solidFill>
            <a:srgbClr val="F2F2F2"/>
          </a:solidFill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algn="ctr">
              <a:buSzPct val="25000"/>
            </a:pPr>
            <a:r>
              <a:rPr lang="uk-UA" sz="800">
                <a:latin typeface="Avenir Next" charset="0"/>
                <a:ea typeface="Avenir Next" charset="0"/>
                <a:cs typeface="Avenir Next" charset="0"/>
                <a:sym typeface="Calibri"/>
              </a:rPr>
              <a:t>2017-06-13</a:t>
            </a:r>
            <a:br>
              <a:rPr lang="uk-UA" sz="800">
                <a:latin typeface="Avenir Next" charset="0"/>
                <a:ea typeface="Avenir Next" charset="0"/>
                <a:cs typeface="Avenir Next" charset="0"/>
                <a:sym typeface="Calibri"/>
              </a:rPr>
            </a:br>
            <a:r>
              <a:rPr lang="uk-UA" sz="800">
                <a:latin typeface="Avenir Next" charset="0"/>
                <a:ea typeface="Avenir Next" charset="0"/>
                <a:cs typeface="Avenir Next" charset="0"/>
                <a:sym typeface="Calibri"/>
              </a:rPr>
              <a:t>10:00pm</a:t>
            </a:r>
          </a:p>
        </p:txBody>
      </p:sp>
      <p:sp>
        <p:nvSpPr>
          <p:cNvPr id="175" name="Shape 265"/>
          <p:cNvSpPr txBox="1"/>
          <p:nvPr/>
        </p:nvSpPr>
        <p:spPr>
          <a:xfrm>
            <a:off x="493734" y="2604618"/>
            <a:ext cx="329700" cy="349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r>
              <a:rPr lang="uk-UA" sz="1200" i="1">
                <a:latin typeface="Avenir Next" charset="0"/>
                <a:ea typeface="Avenir Next" charset="0"/>
                <a:cs typeface="Avenir Next" charset="0"/>
              </a:rPr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128074436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1451</TotalTime>
  <Words>1067</Words>
  <Application>Microsoft Macintosh PowerPoint</Application>
  <PresentationFormat>On-screen Show (4:3)</PresentationFormat>
  <Paragraphs>345</Paragraphs>
  <Slides>37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37</vt:i4>
      </vt:variant>
    </vt:vector>
  </HeadingPairs>
  <TitlesOfParts>
    <vt:vector size="53" baseType="lpstr">
      <vt:lpstr>Avenir</vt:lpstr>
      <vt:lpstr>Avenir Next</vt:lpstr>
      <vt:lpstr>Avenir Next Demi Bold</vt:lpstr>
      <vt:lpstr>Avenir Next Regular</vt:lpstr>
      <vt:lpstr>Calibri</vt:lpstr>
      <vt:lpstr>Consolas</vt:lpstr>
      <vt:lpstr>Helvetica Neue</vt:lpstr>
      <vt:lpstr>Helvetica Neue Medium</vt:lpstr>
      <vt:lpstr>Noto Sans Symbols</vt:lpstr>
      <vt:lpstr>Quattrocento Sans</vt:lpstr>
      <vt:lpstr>Segoe UI</vt:lpstr>
      <vt:lpstr>Segoe UI Semilight</vt:lpstr>
      <vt:lpstr>Arial</vt:lpstr>
      <vt:lpstr>1_Office Theme</vt:lpstr>
      <vt:lpstr>1_Office Theme</vt:lpstr>
      <vt:lpstr>1_Office Theme</vt:lpstr>
      <vt:lpstr>PowerPoint Presentation</vt:lpstr>
      <vt:lpstr>Where we’re going today</vt:lpstr>
      <vt:lpstr>Stream Processing</vt:lpstr>
      <vt:lpstr>Distributed Stream Processing</vt:lpstr>
      <vt:lpstr>Stateful Stream Processing</vt:lpstr>
      <vt:lpstr>Stateful Stream Processing</vt:lpstr>
      <vt:lpstr>About time ...</vt:lpstr>
      <vt:lpstr>Traditional batch processing</vt:lpstr>
      <vt:lpstr>Traditional batch processing (II)</vt:lpstr>
      <vt:lpstr>The ideal way</vt:lpstr>
      <vt:lpstr>The ideal way (II)</vt:lpstr>
      <vt:lpstr>Flink APIs and Runtime</vt:lpstr>
      <vt:lpstr>Apache Flink Stack</vt:lpstr>
      <vt:lpstr>Programming Model</vt:lpstr>
      <vt:lpstr>PowerPoint Presentation</vt:lpstr>
      <vt:lpstr>Parallelism</vt:lpstr>
      <vt:lpstr>Distributed Execution</vt:lpstr>
      <vt:lpstr>Levels of abstraction</vt:lpstr>
      <vt:lpstr>Process Function</vt:lpstr>
      <vt:lpstr>Data Stream API</vt:lpstr>
      <vt:lpstr>Table API &amp; Stream SQL</vt:lpstr>
      <vt:lpstr>Deployment Options</vt:lpstr>
      <vt:lpstr>Local Execution</vt:lpstr>
      <vt:lpstr>Remote Execution</vt:lpstr>
      <vt:lpstr>YARN Job Mode </vt:lpstr>
      <vt:lpstr>YARN Session Mode </vt:lpstr>
      <vt:lpstr>Other Deployment Options</vt:lpstr>
      <vt:lpstr>Flink in the real world</vt:lpstr>
      <vt:lpstr>Flink community</vt:lpstr>
      <vt:lpstr>Powered by Flink</vt:lpstr>
      <vt:lpstr>PowerPoint Presentation</vt:lpstr>
      <vt:lpstr>PowerPoint Presentation</vt:lpstr>
      <vt:lpstr>What is being built with Flink?</vt:lpstr>
      <vt:lpstr>PowerPoint Presentation</vt:lpstr>
      <vt:lpstr>Flink Forward 2016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David Anderson</cp:lastModifiedBy>
  <cp:revision>39</cp:revision>
  <dcterms:modified xsi:type="dcterms:W3CDTF">2017-06-21T05:08:11Z</dcterms:modified>
</cp:coreProperties>
</file>